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1137" r:id="rId6"/>
    <p:sldId id="270" r:id="rId7"/>
    <p:sldId id="1283" r:id="rId8"/>
    <p:sldId id="1138" r:id="rId9"/>
    <p:sldId id="1157" r:id="rId10"/>
    <p:sldId id="1284" r:id="rId11"/>
    <p:sldId id="1285" r:id="rId12"/>
    <p:sldId id="1286" r:id="rId13"/>
    <p:sldId id="1287" r:id="rId14"/>
    <p:sldId id="1234" r:id="rId15"/>
    <p:sldId id="108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italic r:id="rId27"/>
    </p:embeddedFont>
    <p:embeddedFont>
      <p:font typeface="RobotoCondensed-Bold" panose="020B0604020202020204" charset="0"/>
      <p:bold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5972" userDrawn="1">
          <p15:clr>
            <a:srgbClr val="A4A3A4"/>
          </p15:clr>
        </p15:guide>
        <p15:guide id="4" pos="3795" userDrawn="1">
          <p15:clr>
            <a:srgbClr val="A4A3A4"/>
          </p15:clr>
        </p15:guide>
        <p15:guide id="6" orient="horz" pos="1911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MH GmbH" initials="FG" lastIdx="41" clrIdx="0">
    <p:extLst>
      <p:ext uri="{19B8F6BF-5375-455C-9EA6-DF929625EA0E}">
        <p15:presenceInfo xmlns:p15="http://schemas.microsoft.com/office/powerpoint/2012/main" userId="S::flmhlizenz2@flmh.onmicrosoft.com::67935878-1a53-42b2-802a-d359a79a9dbf" providerId="AD"/>
      </p:ext>
    </p:extLst>
  </p:cmAuthor>
  <p:cmAuthor id="2" name="Lerho, Luciana GIZ" initials="LG" lastIdx="5" clrIdx="1">
    <p:extLst>
      <p:ext uri="{19B8F6BF-5375-455C-9EA6-DF929625EA0E}">
        <p15:presenceInfo xmlns:p15="http://schemas.microsoft.com/office/powerpoint/2012/main" userId="S::luciana.lerho@giz.de::87685c7a-5f27-4d8e-af73-0f6e8a7c5337" providerId="AD"/>
      </p:ext>
    </p:extLst>
  </p:cmAuthor>
  <p:cmAuthor id="3" name="Bareis, Anselm Roman GIZ" initials="BARG" lastIdx="125" clrIdx="2">
    <p:extLst>
      <p:ext uri="{19B8F6BF-5375-455C-9EA6-DF929625EA0E}">
        <p15:presenceInfo xmlns:p15="http://schemas.microsoft.com/office/powerpoint/2012/main" userId="S::anselm.bareis@giz.de::98ad9e32-8a8f-49d1-92c9-64885463064c" providerId="AD"/>
      </p:ext>
    </p:extLst>
  </p:cmAuthor>
  <p:cmAuthor id="4" name="Juliane Fischer" initials="JF" lastIdx="1" clrIdx="3">
    <p:extLst>
      <p:ext uri="{19B8F6BF-5375-455C-9EA6-DF929625EA0E}">
        <p15:presenceInfo xmlns:p15="http://schemas.microsoft.com/office/powerpoint/2012/main" userId="Juliane Fischer" providerId="None"/>
      </p:ext>
    </p:extLst>
  </p:cmAuthor>
  <p:cmAuthor id="5" name="Struss, Benjamin GIZ" initials="SBG" lastIdx="3" clrIdx="4">
    <p:extLst>
      <p:ext uri="{19B8F6BF-5375-455C-9EA6-DF929625EA0E}">
        <p15:presenceInfo xmlns:p15="http://schemas.microsoft.com/office/powerpoint/2012/main" userId="S::benjamin.struss@giz.de::9a01a569-dfea-4cf1-b89b-d6d7811e49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85"/>
    <a:srgbClr val="009AA2"/>
    <a:srgbClr val="76BD69"/>
    <a:srgbClr val="D8AF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DC525-5455-4874-94EF-5066A858D262}" v="14" dt="2024-02-15T13:39:0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20" autoAdjust="0"/>
  </p:normalViewPr>
  <p:slideViewPr>
    <p:cSldViewPr snapToGrid="0">
      <p:cViewPr>
        <p:scale>
          <a:sx n="75" d="100"/>
          <a:sy n="75" d="100"/>
        </p:scale>
        <p:origin x="1308" y="234"/>
      </p:cViewPr>
      <p:guideLst>
        <p:guide orient="horz" pos="2704"/>
        <p:guide pos="5972"/>
        <p:guide pos="3795"/>
        <p:guide orient="horz" pos="1911"/>
        <p:guide orient="horz" pos="3430"/>
        <p:guide orient="horz" pos="9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elcke, Oliver-Andre GIZ" userId="17aa96dc-305e-431c-8727-63ae0758cd52" providerId="ADAL" clId="{EAEDC525-5455-4874-94EF-5066A858D262}"/>
    <pc:docChg chg="undo custSel addSld delSld modSld sldOrd">
      <pc:chgData name="Hoelcke, Oliver-Andre GIZ" userId="17aa96dc-305e-431c-8727-63ae0758cd52" providerId="ADAL" clId="{EAEDC525-5455-4874-94EF-5066A858D262}" dt="2024-02-15T13:42:45.742" v="713" actId="47"/>
      <pc:docMkLst>
        <pc:docMk/>
      </pc:docMkLst>
      <pc:sldChg chg="del">
        <pc:chgData name="Hoelcke, Oliver-Andre GIZ" userId="17aa96dc-305e-431c-8727-63ae0758cd52" providerId="ADAL" clId="{EAEDC525-5455-4874-94EF-5066A858D262}" dt="2024-02-15T13:42:18.322" v="693" actId="47"/>
        <pc:sldMkLst>
          <pc:docMk/>
          <pc:sldMk cId="982439185" sldId="256"/>
        </pc:sldMkLst>
      </pc:sldChg>
      <pc:sldChg chg="del">
        <pc:chgData name="Hoelcke, Oliver-Andre GIZ" userId="17aa96dc-305e-431c-8727-63ae0758cd52" providerId="ADAL" clId="{EAEDC525-5455-4874-94EF-5066A858D262}" dt="2024-02-15T08:33:55.300" v="0" actId="47"/>
        <pc:sldMkLst>
          <pc:docMk/>
          <pc:sldMk cId="2273677524" sldId="259"/>
        </pc:sldMkLst>
      </pc:sldChg>
      <pc:sldChg chg="del">
        <pc:chgData name="Hoelcke, Oliver-Andre GIZ" userId="17aa96dc-305e-431c-8727-63ae0758cd52" providerId="ADAL" clId="{EAEDC525-5455-4874-94EF-5066A858D262}" dt="2024-02-15T13:42:12.715" v="688" actId="47"/>
        <pc:sldMkLst>
          <pc:docMk/>
          <pc:sldMk cId="3158562571" sldId="1056"/>
        </pc:sldMkLst>
      </pc:sldChg>
      <pc:sldChg chg="del">
        <pc:chgData name="Hoelcke, Oliver-Andre GIZ" userId="17aa96dc-305e-431c-8727-63ae0758cd52" providerId="ADAL" clId="{EAEDC525-5455-4874-94EF-5066A858D262}" dt="2024-02-15T13:42:03.634" v="676" actId="47"/>
        <pc:sldMkLst>
          <pc:docMk/>
          <pc:sldMk cId="3662530960" sldId="1067"/>
        </pc:sldMkLst>
      </pc:sldChg>
      <pc:sldChg chg="del">
        <pc:chgData name="Hoelcke, Oliver-Andre GIZ" userId="17aa96dc-305e-431c-8727-63ae0758cd52" providerId="ADAL" clId="{EAEDC525-5455-4874-94EF-5066A858D262}" dt="2024-02-15T13:42:04.608" v="678" actId="47"/>
        <pc:sldMkLst>
          <pc:docMk/>
          <pc:sldMk cId="1837564068" sldId="1068"/>
        </pc:sldMkLst>
      </pc:sldChg>
      <pc:sldChg chg="del">
        <pc:chgData name="Hoelcke, Oliver-Andre GIZ" userId="17aa96dc-305e-431c-8727-63ae0758cd52" providerId="ADAL" clId="{EAEDC525-5455-4874-94EF-5066A858D262}" dt="2024-02-15T13:42:09.007" v="684" actId="47"/>
        <pc:sldMkLst>
          <pc:docMk/>
          <pc:sldMk cId="4071321033" sldId="1072"/>
        </pc:sldMkLst>
      </pc:sldChg>
      <pc:sldChg chg="del">
        <pc:chgData name="Hoelcke, Oliver-Andre GIZ" userId="17aa96dc-305e-431c-8727-63ae0758cd52" providerId="ADAL" clId="{EAEDC525-5455-4874-94EF-5066A858D262}" dt="2024-02-15T13:42:11.244" v="687" actId="47"/>
        <pc:sldMkLst>
          <pc:docMk/>
          <pc:sldMk cId="1009596018" sldId="1086"/>
        </pc:sldMkLst>
      </pc:sldChg>
      <pc:sldChg chg="del">
        <pc:chgData name="Hoelcke, Oliver-Andre GIZ" userId="17aa96dc-305e-431c-8727-63ae0758cd52" providerId="ADAL" clId="{EAEDC525-5455-4874-94EF-5066A858D262}" dt="2024-02-15T13:42:37.148" v="699" actId="47"/>
        <pc:sldMkLst>
          <pc:docMk/>
          <pc:sldMk cId="861557440" sldId="1088"/>
        </pc:sldMkLst>
      </pc:sldChg>
      <pc:sldChg chg="del">
        <pc:chgData name="Hoelcke, Oliver-Andre GIZ" userId="17aa96dc-305e-431c-8727-63ae0758cd52" providerId="ADAL" clId="{EAEDC525-5455-4874-94EF-5066A858D262}" dt="2024-02-15T13:42:25.334" v="697" actId="47"/>
        <pc:sldMkLst>
          <pc:docMk/>
          <pc:sldMk cId="2666839398" sldId="1093"/>
        </pc:sldMkLst>
      </pc:sldChg>
      <pc:sldChg chg="del">
        <pc:chgData name="Hoelcke, Oliver-Andre GIZ" userId="17aa96dc-305e-431c-8727-63ae0758cd52" providerId="ADAL" clId="{EAEDC525-5455-4874-94EF-5066A858D262}" dt="2024-02-15T13:42:45.742" v="713" actId="47"/>
        <pc:sldMkLst>
          <pc:docMk/>
          <pc:sldMk cId="4008808865" sldId="1098"/>
        </pc:sldMkLst>
      </pc:sldChg>
      <pc:sldChg chg="del">
        <pc:chgData name="Hoelcke, Oliver-Andre GIZ" userId="17aa96dc-305e-431c-8727-63ae0758cd52" providerId="ADAL" clId="{EAEDC525-5455-4874-94EF-5066A858D262}" dt="2024-02-15T13:42:44.681" v="712" actId="47"/>
        <pc:sldMkLst>
          <pc:docMk/>
          <pc:sldMk cId="3542024736" sldId="1102"/>
        </pc:sldMkLst>
      </pc:sldChg>
      <pc:sldChg chg="del">
        <pc:chgData name="Hoelcke, Oliver-Andre GIZ" userId="17aa96dc-305e-431c-8727-63ae0758cd52" providerId="ADAL" clId="{EAEDC525-5455-4874-94EF-5066A858D262}" dt="2024-02-15T13:42:04.404" v="677" actId="47"/>
        <pc:sldMkLst>
          <pc:docMk/>
          <pc:sldMk cId="90683214" sldId="1104"/>
        </pc:sldMkLst>
      </pc:sldChg>
      <pc:sldChg chg="del">
        <pc:chgData name="Hoelcke, Oliver-Andre GIZ" userId="17aa96dc-305e-431c-8727-63ae0758cd52" providerId="ADAL" clId="{EAEDC525-5455-4874-94EF-5066A858D262}" dt="2024-02-15T13:42:02.360" v="670" actId="47"/>
        <pc:sldMkLst>
          <pc:docMk/>
          <pc:sldMk cId="3516336652" sldId="1106"/>
        </pc:sldMkLst>
      </pc:sldChg>
      <pc:sldChg chg="del">
        <pc:chgData name="Hoelcke, Oliver-Andre GIZ" userId="17aa96dc-305e-431c-8727-63ae0758cd52" providerId="ADAL" clId="{EAEDC525-5455-4874-94EF-5066A858D262}" dt="2024-02-15T13:42:01.112" v="666" actId="47"/>
        <pc:sldMkLst>
          <pc:docMk/>
          <pc:sldMk cId="4009275959" sldId="1111"/>
        </pc:sldMkLst>
      </pc:sldChg>
      <pc:sldChg chg="del">
        <pc:chgData name="Hoelcke, Oliver-Andre GIZ" userId="17aa96dc-305e-431c-8727-63ae0758cd52" providerId="ADAL" clId="{EAEDC525-5455-4874-94EF-5066A858D262}" dt="2024-02-15T13:42:01.960" v="668" actId="47"/>
        <pc:sldMkLst>
          <pc:docMk/>
          <pc:sldMk cId="753009354" sldId="1112"/>
        </pc:sldMkLst>
      </pc:sldChg>
      <pc:sldChg chg="del">
        <pc:chgData name="Hoelcke, Oliver-Andre GIZ" userId="17aa96dc-305e-431c-8727-63ae0758cd52" providerId="ADAL" clId="{EAEDC525-5455-4874-94EF-5066A858D262}" dt="2024-02-15T13:42:03.561" v="674" actId="47"/>
        <pc:sldMkLst>
          <pc:docMk/>
          <pc:sldMk cId="4018592340" sldId="1114"/>
        </pc:sldMkLst>
      </pc:sldChg>
      <pc:sldChg chg="del">
        <pc:chgData name="Hoelcke, Oliver-Andre GIZ" userId="17aa96dc-305e-431c-8727-63ae0758cd52" providerId="ADAL" clId="{EAEDC525-5455-4874-94EF-5066A858D262}" dt="2024-02-15T13:42:02.745" v="672" actId="47"/>
        <pc:sldMkLst>
          <pc:docMk/>
          <pc:sldMk cId="2854638152" sldId="1115"/>
        </pc:sldMkLst>
      </pc:sldChg>
      <pc:sldChg chg="del">
        <pc:chgData name="Hoelcke, Oliver-Andre GIZ" userId="17aa96dc-305e-431c-8727-63ae0758cd52" providerId="ADAL" clId="{EAEDC525-5455-4874-94EF-5066A858D262}" dt="2024-02-15T13:42:09.712" v="685" actId="47"/>
        <pc:sldMkLst>
          <pc:docMk/>
          <pc:sldMk cId="3977274943" sldId="1121"/>
        </pc:sldMkLst>
      </pc:sldChg>
      <pc:sldChg chg="del">
        <pc:chgData name="Hoelcke, Oliver-Andre GIZ" userId="17aa96dc-305e-431c-8727-63ae0758cd52" providerId="ADAL" clId="{EAEDC525-5455-4874-94EF-5066A858D262}" dt="2024-02-15T13:41:57.039" v="658" actId="47"/>
        <pc:sldMkLst>
          <pc:docMk/>
          <pc:sldMk cId="1233320836" sldId="1133"/>
        </pc:sldMkLst>
      </pc:sldChg>
      <pc:sldChg chg="del">
        <pc:chgData name="Hoelcke, Oliver-Andre GIZ" userId="17aa96dc-305e-431c-8727-63ae0758cd52" providerId="ADAL" clId="{EAEDC525-5455-4874-94EF-5066A858D262}" dt="2024-02-15T13:42:00.362" v="663" actId="47"/>
        <pc:sldMkLst>
          <pc:docMk/>
          <pc:sldMk cId="559439510" sldId="1135"/>
        </pc:sldMkLst>
      </pc:sldChg>
      <pc:sldChg chg="del">
        <pc:chgData name="Hoelcke, Oliver-Andre GIZ" userId="17aa96dc-305e-431c-8727-63ae0758cd52" providerId="ADAL" clId="{EAEDC525-5455-4874-94EF-5066A858D262}" dt="2024-02-15T13:42:21.162" v="695" actId="47"/>
        <pc:sldMkLst>
          <pc:docMk/>
          <pc:sldMk cId="3399675729" sldId="1136"/>
        </pc:sldMkLst>
      </pc:sldChg>
      <pc:sldChg chg="modSp mod">
        <pc:chgData name="Hoelcke, Oliver-Andre GIZ" userId="17aa96dc-305e-431c-8727-63ae0758cd52" providerId="ADAL" clId="{EAEDC525-5455-4874-94EF-5066A858D262}" dt="2024-02-15T10:04:04.911" v="183" actId="1076"/>
        <pc:sldMkLst>
          <pc:docMk/>
          <pc:sldMk cId="2968976463" sldId="1138"/>
        </pc:sldMkLst>
        <pc:spChg chg="mod">
          <ac:chgData name="Hoelcke, Oliver-Andre GIZ" userId="17aa96dc-305e-431c-8727-63ae0758cd52" providerId="ADAL" clId="{EAEDC525-5455-4874-94EF-5066A858D262}" dt="2024-02-15T10:04:04.911" v="183" actId="1076"/>
          <ac:spMkLst>
            <pc:docMk/>
            <pc:sldMk cId="2968976463" sldId="1138"/>
            <ac:spMk id="12" creationId="{FA315DE7-81CE-EF4E-8BD2-BCBD844376E5}"/>
          </ac:spMkLst>
        </pc:spChg>
      </pc:sldChg>
      <pc:sldChg chg="del">
        <pc:chgData name="Hoelcke, Oliver-Andre GIZ" userId="17aa96dc-305e-431c-8727-63ae0758cd52" providerId="ADAL" clId="{EAEDC525-5455-4874-94EF-5066A858D262}" dt="2024-02-15T13:41:54.633" v="657" actId="47"/>
        <pc:sldMkLst>
          <pc:docMk/>
          <pc:sldMk cId="2164879323" sldId="1139"/>
        </pc:sldMkLst>
      </pc:sldChg>
      <pc:sldChg chg="del">
        <pc:chgData name="Hoelcke, Oliver-Andre GIZ" userId="17aa96dc-305e-431c-8727-63ae0758cd52" providerId="ADAL" clId="{EAEDC525-5455-4874-94EF-5066A858D262}" dt="2024-02-15T13:41:58.540" v="660" actId="47"/>
        <pc:sldMkLst>
          <pc:docMk/>
          <pc:sldMk cId="4145506790" sldId="1142"/>
        </pc:sldMkLst>
      </pc:sldChg>
      <pc:sldChg chg="del">
        <pc:chgData name="Hoelcke, Oliver-Andre GIZ" userId="17aa96dc-305e-431c-8727-63ae0758cd52" providerId="ADAL" clId="{EAEDC525-5455-4874-94EF-5066A858D262}" dt="2024-02-15T13:42:10.143" v="686" actId="47"/>
        <pc:sldMkLst>
          <pc:docMk/>
          <pc:sldMk cId="3039390349" sldId="1144"/>
        </pc:sldMkLst>
      </pc:sldChg>
      <pc:sldChg chg="del">
        <pc:chgData name="Hoelcke, Oliver-Andre GIZ" userId="17aa96dc-305e-431c-8727-63ae0758cd52" providerId="ADAL" clId="{EAEDC525-5455-4874-94EF-5066A858D262}" dt="2024-02-15T13:42:00.879" v="665" actId="47"/>
        <pc:sldMkLst>
          <pc:docMk/>
          <pc:sldMk cId="2775293842" sldId="1146"/>
        </pc:sldMkLst>
      </pc:sldChg>
      <pc:sldChg chg="del">
        <pc:chgData name="Hoelcke, Oliver-Andre GIZ" userId="17aa96dc-305e-431c-8727-63ae0758cd52" providerId="ADAL" clId="{EAEDC525-5455-4874-94EF-5066A858D262}" dt="2024-02-15T13:42:22.388" v="696" actId="47"/>
        <pc:sldMkLst>
          <pc:docMk/>
          <pc:sldMk cId="1026420613" sldId="1149"/>
        </pc:sldMkLst>
      </pc:sldChg>
      <pc:sldChg chg="del">
        <pc:chgData name="Hoelcke, Oliver-Andre GIZ" userId="17aa96dc-305e-431c-8727-63ae0758cd52" providerId="ADAL" clId="{EAEDC525-5455-4874-94EF-5066A858D262}" dt="2024-02-15T13:41:52.898" v="656" actId="47"/>
        <pc:sldMkLst>
          <pc:docMk/>
          <pc:sldMk cId="1309238184" sldId="1154"/>
        </pc:sldMkLst>
      </pc:sldChg>
      <pc:sldChg chg="del">
        <pc:chgData name="Hoelcke, Oliver-Andre GIZ" userId="17aa96dc-305e-431c-8727-63ae0758cd52" providerId="ADAL" clId="{EAEDC525-5455-4874-94EF-5066A858D262}" dt="2024-02-15T13:42:41.398" v="706" actId="47"/>
        <pc:sldMkLst>
          <pc:docMk/>
          <pc:sldMk cId="1185499350" sldId="1156"/>
        </pc:sldMkLst>
      </pc:sldChg>
      <pc:sldChg chg="modSp mod ord">
        <pc:chgData name="Hoelcke, Oliver-Andre GIZ" userId="17aa96dc-305e-431c-8727-63ae0758cd52" providerId="ADAL" clId="{EAEDC525-5455-4874-94EF-5066A858D262}" dt="2024-02-15T10:43:27.759" v="371" actId="20577"/>
        <pc:sldMkLst>
          <pc:docMk/>
          <pc:sldMk cId="399460475" sldId="1157"/>
        </pc:sldMkLst>
        <pc:spChg chg="mod">
          <ac:chgData name="Hoelcke, Oliver-Andre GIZ" userId="17aa96dc-305e-431c-8727-63ae0758cd52" providerId="ADAL" clId="{EAEDC525-5455-4874-94EF-5066A858D262}" dt="2024-02-15T10:29:55.983" v="345" actId="1037"/>
          <ac:spMkLst>
            <pc:docMk/>
            <pc:sldMk cId="399460475" sldId="1157"/>
            <ac:spMk id="4" creationId="{5F05C6EE-120F-FE46-AA02-EAE5B95426DA}"/>
          </ac:spMkLst>
        </pc:spChg>
        <pc:spChg chg="mod">
          <ac:chgData name="Hoelcke, Oliver-Andre GIZ" userId="17aa96dc-305e-431c-8727-63ae0758cd52" providerId="ADAL" clId="{EAEDC525-5455-4874-94EF-5066A858D262}" dt="2024-02-15T10:23:16.992" v="252" actId="20577"/>
          <ac:spMkLst>
            <pc:docMk/>
            <pc:sldMk cId="399460475" sldId="1157"/>
            <ac:spMk id="7" creationId="{6E96AC47-D4D1-DC17-15F8-1DE31826A49C}"/>
          </ac:spMkLst>
        </pc:spChg>
        <pc:spChg chg="mod">
          <ac:chgData name="Hoelcke, Oliver-Andre GIZ" userId="17aa96dc-305e-431c-8727-63ae0758cd52" providerId="ADAL" clId="{EAEDC525-5455-4874-94EF-5066A858D262}" dt="2024-02-15T10:24:30.759" v="316" actId="20577"/>
          <ac:spMkLst>
            <pc:docMk/>
            <pc:sldMk cId="399460475" sldId="1157"/>
            <ac:spMk id="8" creationId="{83428464-A867-6A1E-CF42-E6453D76E8BB}"/>
          </ac:spMkLst>
        </pc:spChg>
        <pc:spChg chg="mod">
          <ac:chgData name="Hoelcke, Oliver-Andre GIZ" userId="17aa96dc-305e-431c-8727-63ae0758cd52" providerId="ADAL" clId="{EAEDC525-5455-4874-94EF-5066A858D262}" dt="2024-02-15T10:29:26.225" v="330" actId="20577"/>
          <ac:spMkLst>
            <pc:docMk/>
            <pc:sldMk cId="399460475" sldId="1157"/>
            <ac:spMk id="9" creationId="{63B6D789-33DA-BEF4-1752-B4ABFE3A859D}"/>
          </ac:spMkLst>
        </pc:spChg>
        <pc:spChg chg="mod">
          <ac:chgData name="Hoelcke, Oliver-Andre GIZ" userId="17aa96dc-305e-431c-8727-63ae0758cd52" providerId="ADAL" clId="{EAEDC525-5455-4874-94EF-5066A858D262}" dt="2024-02-15T10:43:27.759" v="371" actId="20577"/>
          <ac:spMkLst>
            <pc:docMk/>
            <pc:sldMk cId="399460475" sldId="1157"/>
            <ac:spMk id="10" creationId="{06054B5A-8775-61E0-4292-935C55BCD791}"/>
          </ac:spMkLst>
        </pc:spChg>
        <pc:spChg chg="mod">
          <ac:chgData name="Hoelcke, Oliver-Andre GIZ" userId="17aa96dc-305e-431c-8727-63ae0758cd52" providerId="ADAL" clId="{EAEDC525-5455-4874-94EF-5066A858D262}" dt="2024-02-15T10:22:07.246" v="229" actId="20577"/>
          <ac:spMkLst>
            <pc:docMk/>
            <pc:sldMk cId="399460475" sldId="1157"/>
            <ac:spMk id="91" creationId="{93F8E5EB-F195-F64B-B6CB-F0E999E2FA96}"/>
          </ac:spMkLst>
        </pc:spChg>
        <pc:spChg chg="mod">
          <ac:chgData name="Hoelcke, Oliver-Andre GIZ" userId="17aa96dc-305e-431c-8727-63ae0758cd52" providerId="ADAL" clId="{EAEDC525-5455-4874-94EF-5066A858D262}" dt="2024-02-15T10:22:54.784" v="231" actId="20577"/>
          <ac:spMkLst>
            <pc:docMk/>
            <pc:sldMk cId="399460475" sldId="1157"/>
            <ac:spMk id="106" creationId="{23E0C0F2-EF14-2F4C-B85E-C529B7771CFC}"/>
          </ac:spMkLst>
        </pc:spChg>
        <pc:spChg chg="mod">
          <ac:chgData name="Hoelcke, Oliver-Andre GIZ" userId="17aa96dc-305e-431c-8727-63ae0758cd52" providerId="ADAL" clId="{EAEDC525-5455-4874-94EF-5066A858D262}" dt="2024-02-15T10:24:20.768" v="315" actId="20577"/>
          <ac:spMkLst>
            <pc:docMk/>
            <pc:sldMk cId="399460475" sldId="1157"/>
            <ac:spMk id="119" creationId="{E156391C-CF23-E144-9955-9741BF26354E}"/>
          </ac:spMkLst>
        </pc:spChg>
      </pc:sldChg>
      <pc:sldChg chg="del">
        <pc:chgData name="Hoelcke, Oliver-Andre GIZ" userId="17aa96dc-305e-431c-8727-63ae0758cd52" providerId="ADAL" clId="{EAEDC525-5455-4874-94EF-5066A858D262}" dt="2024-02-15T13:42:15.034" v="691" actId="47"/>
        <pc:sldMkLst>
          <pc:docMk/>
          <pc:sldMk cId="143492294" sldId="1162"/>
        </pc:sldMkLst>
      </pc:sldChg>
      <pc:sldChg chg="del">
        <pc:chgData name="Hoelcke, Oliver-Andre GIZ" userId="17aa96dc-305e-431c-8727-63ae0758cd52" providerId="ADAL" clId="{EAEDC525-5455-4874-94EF-5066A858D262}" dt="2024-02-15T13:42:13.740" v="689" actId="47"/>
        <pc:sldMkLst>
          <pc:docMk/>
          <pc:sldMk cId="4139410978" sldId="1163"/>
        </pc:sldMkLst>
      </pc:sldChg>
      <pc:sldChg chg="del">
        <pc:chgData name="Hoelcke, Oliver-Andre GIZ" userId="17aa96dc-305e-431c-8727-63ae0758cd52" providerId="ADAL" clId="{EAEDC525-5455-4874-94EF-5066A858D262}" dt="2024-02-15T13:42:14.435" v="690" actId="47"/>
        <pc:sldMkLst>
          <pc:docMk/>
          <pc:sldMk cId="3724768350" sldId="1164"/>
        </pc:sldMkLst>
      </pc:sldChg>
      <pc:sldChg chg="del">
        <pc:chgData name="Hoelcke, Oliver-Andre GIZ" userId="17aa96dc-305e-431c-8727-63ae0758cd52" providerId="ADAL" clId="{EAEDC525-5455-4874-94EF-5066A858D262}" dt="2024-02-15T13:42:40.864" v="704" actId="47"/>
        <pc:sldMkLst>
          <pc:docMk/>
          <pc:sldMk cId="3092670059" sldId="1169"/>
        </pc:sldMkLst>
      </pc:sldChg>
      <pc:sldChg chg="del">
        <pc:chgData name="Hoelcke, Oliver-Andre GIZ" userId="17aa96dc-305e-431c-8727-63ae0758cd52" providerId="ADAL" clId="{EAEDC525-5455-4874-94EF-5066A858D262}" dt="2024-02-15T13:42:39.528" v="702" actId="47"/>
        <pc:sldMkLst>
          <pc:docMk/>
          <pc:sldMk cId="3365902447" sldId="1171"/>
        </pc:sldMkLst>
      </pc:sldChg>
      <pc:sldChg chg="del">
        <pc:chgData name="Hoelcke, Oliver-Andre GIZ" userId="17aa96dc-305e-431c-8727-63ae0758cd52" providerId="ADAL" clId="{EAEDC525-5455-4874-94EF-5066A858D262}" dt="2024-02-15T13:42:38.992" v="701" actId="47"/>
        <pc:sldMkLst>
          <pc:docMk/>
          <pc:sldMk cId="1459134211" sldId="1174"/>
        </pc:sldMkLst>
      </pc:sldChg>
      <pc:sldChg chg="del">
        <pc:chgData name="Hoelcke, Oliver-Andre GIZ" userId="17aa96dc-305e-431c-8727-63ae0758cd52" providerId="ADAL" clId="{EAEDC525-5455-4874-94EF-5066A858D262}" dt="2024-02-15T13:42:40.487" v="703" actId="47"/>
        <pc:sldMkLst>
          <pc:docMk/>
          <pc:sldMk cId="1763879091" sldId="1175"/>
        </pc:sldMkLst>
      </pc:sldChg>
      <pc:sldChg chg="del">
        <pc:chgData name="Hoelcke, Oliver-Andre GIZ" userId="17aa96dc-305e-431c-8727-63ae0758cd52" providerId="ADAL" clId="{EAEDC525-5455-4874-94EF-5066A858D262}" dt="2024-02-15T13:42:41.185" v="705" actId="47"/>
        <pc:sldMkLst>
          <pc:docMk/>
          <pc:sldMk cId="2678941058" sldId="1178"/>
        </pc:sldMkLst>
      </pc:sldChg>
      <pc:sldChg chg="del">
        <pc:chgData name="Hoelcke, Oliver-Andre GIZ" userId="17aa96dc-305e-431c-8727-63ae0758cd52" providerId="ADAL" clId="{EAEDC525-5455-4874-94EF-5066A858D262}" dt="2024-02-15T13:42:41.501" v="707" actId="47"/>
        <pc:sldMkLst>
          <pc:docMk/>
          <pc:sldMk cId="4070999702" sldId="1181"/>
        </pc:sldMkLst>
      </pc:sldChg>
      <pc:sldChg chg="del">
        <pc:chgData name="Hoelcke, Oliver-Andre GIZ" userId="17aa96dc-305e-431c-8727-63ae0758cd52" providerId="ADAL" clId="{EAEDC525-5455-4874-94EF-5066A858D262}" dt="2024-02-15T13:41:57.773" v="659" actId="47"/>
        <pc:sldMkLst>
          <pc:docMk/>
          <pc:sldMk cId="119088263" sldId="1182"/>
        </pc:sldMkLst>
      </pc:sldChg>
      <pc:sldChg chg="del">
        <pc:chgData name="Hoelcke, Oliver-Andre GIZ" userId="17aa96dc-305e-431c-8727-63ae0758cd52" providerId="ADAL" clId="{EAEDC525-5455-4874-94EF-5066A858D262}" dt="2024-02-15T13:42:42.487" v="708" actId="47"/>
        <pc:sldMkLst>
          <pc:docMk/>
          <pc:sldMk cId="2985039785" sldId="1184"/>
        </pc:sldMkLst>
      </pc:sldChg>
      <pc:sldChg chg="del">
        <pc:chgData name="Hoelcke, Oliver-Andre GIZ" userId="17aa96dc-305e-431c-8727-63ae0758cd52" providerId="ADAL" clId="{EAEDC525-5455-4874-94EF-5066A858D262}" dt="2024-02-15T13:42:43.019" v="709" actId="47"/>
        <pc:sldMkLst>
          <pc:docMk/>
          <pc:sldMk cId="1723166041" sldId="1185"/>
        </pc:sldMkLst>
      </pc:sldChg>
      <pc:sldChg chg="del">
        <pc:chgData name="Hoelcke, Oliver-Andre GIZ" userId="17aa96dc-305e-431c-8727-63ae0758cd52" providerId="ADAL" clId="{EAEDC525-5455-4874-94EF-5066A858D262}" dt="2024-02-15T13:42:43.570" v="710" actId="47"/>
        <pc:sldMkLst>
          <pc:docMk/>
          <pc:sldMk cId="843140225" sldId="1186"/>
        </pc:sldMkLst>
      </pc:sldChg>
      <pc:sldChg chg="del">
        <pc:chgData name="Hoelcke, Oliver-Andre GIZ" userId="17aa96dc-305e-431c-8727-63ae0758cd52" providerId="ADAL" clId="{EAEDC525-5455-4874-94EF-5066A858D262}" dt="2024-02-15T13:42:44.207" v="711" actId="47"/>
        <pc:sldMkLst>
          <pc:docMk/>
          <pc:sldMk cId="3149741225" sldId="1187"/>
        </pc:sldMkLst>
      </pc:sldChg>
      <pc:sldChg chg="del">
        <pc:chgData name="Hoelcke, Oliver-Andre GIZ" userId="17aa96dc-305e-431c-8727-63ae0758cd52" providerId="ADAL" clId="{EAEDC525-5455-4874-94EF-5066A858D262}" dt="2024-02-15T13:42:00.657" v="664" actId="47"/>
        <pc:sldMkLst>
          <pc:docMk/>
          <pc:sldMk cId="1464476275" sldId="1198"/>
        </pc:sldMkLst>
      </pc:sldChg>
      <pc:sldChg chg="del">
        <pc:chgData name="Hoelcke, Oliver-Andre GIZ" userId="17aa96dc-305e-431c-8727-63ae0758cd52" providerId="ADAL" clId="{EAEDC525-5455-4874-94EF-5066A858D262}" dt="2024-02-15T13:42:38.160" v="700" actId="47"/>
        <pc:sldMkLst>
          <pc:docMk/>
          <pc:sldMk cId="3999140611" sldId="1210"/>
        </pc:sldMkLst>
      </pc:sldChg>
      <pc:sldChg chg="del">
        <pc:chgData name="Hoelcke, Oliver-Andre GIZ" userId="17aa96dc-305e-431c-8727-63ae0758cd52" providerId="ADAL" clId="{EAEDC525-5455-4874-94EF-5066A858D262}" dt="2024-02-15T13:41:59.124" v="661" actId="47"/>
        <pc:sldMkLst>
          <pc:docMk/>
          <pc:sldMk cId="1842901103" sldId="1212"/>
        </pc:sldMkLst>
      </pc:sldChg>
      <pc:sldChg chg="del">
        <pc:chgData name="Hoelcke, Oliver-Andre GIZ" userId="17aa96dc-305e-431c-8727-63ae0758cd52" providerId="ADAL" clId="{EAEDC525-5455-4874-94EF-5066A858D262}" dt="2024-02-15T13:42:01.713" v="667" actId="47"/>
        <pc:sldMkLst>
          <pc:docMk/>
          <pc:sldMk cId="2687901625" sldId="1213"/>
        </pc:sldMkLst>
      </pc:sldChg>
      <pc:sldChg chg="del">
        <pc:chgData name="Hoelcke, Oliver-Andre GIZ" userId="17aa96dc-305e-431c-8727-63ae0758cd52" providerId="ADAL" clId="{EAEDC525-5455-4874-94EF-5066A858D262}" dt="2024-02-15T13:42:02.178" v="669" actId="47"/>
        <pc:sldMkLst>
          <pc:docMk/>
          <pc:sldMk cId="1299839032" sldId="1214"/>
        </pc:sldMkLst>
      </pc:sldChg>
      <pc:sldChg chg="del">
        <pc:chgData name="Hoelcke, Oliver-Andre GIZ" userId="17aa96dc-305e-431c-8727-63ae0758cd52" providerId="ADAL" clId="{EAEDC525-5455-4874-94EF-5066A858D262}" dt="2024-02-15T13:42:02.887" v="673" actId="47"/>
        <pc:sldMkLst>
          <pc:docMk/>
          <pc:sldMk cId="2302730406" sldId="1216"/>
        </pc:sldMkLst>
      </pc:sldChg>
      <pc:sldChg chg="del">
        <pc:chgData name="Hoelcke, Oliver-Andre GIZ" userId="17aa96dc-305e-431c-8727-63ae0758cd52" providerId="ADAL" clId="{EAEDC525-5455-4874-94EF-5066A858D262}" dt="2024-02-15T13:42:03.580" v="675" actId="47"/>
        <pc:sldMkLst>
          <pc:docMk/>
          <pc:sldMk cId="2621652971" sldId="1217"/>
        </pc:sldMkLst>
      </pc:sldChg>
      <pc:sldChg chg="del">
        <pc:chgData name="Hoelcke, Oliver-Andre GIZ" userId="17aa96dc-305e-431c-8727-63ae0758cd52" providerId="ADAL" clId="{EAEDC525-5455-4874-94EF-5066A858D262}" dt="2024-02-15T13:41:59.667" v="662" actId="47"/>
        <pc:sldMkLst>
          <pc:docMk/>
          <pc:sldMk cId="2233799833" sldId="1218"/>
        </pc:sldMkLst>
      </pc:sldChg>
      <pc:sldChg chg="del">
        <pc:chgData name="Hoelcke, Oliver-Andre GIZ" userId="17aa96dc-305e-431c-8727-63ae0758cd52" providerId="ADAL" clId="{EAEDC525-5455-4874-94EF-5066A858D262}" dt="2024-02-15T13:42:05.229" v="679" actId="47"/>
        <pc:sldMkLst>
          <pc:docMk/>
          <pc:sldMk cId="1169717239" sldId="1225"/>
        </pc:sldMkLst>
      </pc:sldChg>
      <pc:sldChg chg="del">
        <pc:chgData name="Hoelcke, Oliver-Andre GIZ" userId="17aa96dc-305e-431c-8727-63ae0758cd52" providerId="ADAL" clId="{EAEDC525-5455-4874-94EF-5066A858D262}" dt="2024-02-15T13:42:06.178" v="680" actId="47"/>
        <pc:sldMkLst>
          <pc:docMk/>
          <pc:sldMk cId="1822894777" sldId="1226"/>
        </pc:sldMkLst>
      </pc:sldChg>
      <pc:sldChg chg="del">
        <pc:chgData name="Hoelcke, Oliver-Andre GIZ" userId="17aa96dc-305e-431c-8727-63ae0758cd52" providerId="ADAL" clId="{EAEDC525-5455-4874-94EF-5066A858D262}" dt="2024-02-15T13:42:06.758" v="681" actId="47"/>
        <pc:sldMkLst>
          <pc:docMk/>
          <pc:sldMk cId="801341371" sldId="1227"/>
        </pc:sldMkLst>
      </pc:sldChg>
      <pc:sldChg chg="del">
        <pc:chgData name="Hoelcke, Oliver-Andre GIZ" userId="17aa96dc-305e-431c-8727-63ae0758cd52" providerId="ADAL" clId="{EAEDC525-5455-4874-94EF-5066A858D262}" dt="2024-02-15T13:42:07.341" v="682" actId="47"/>
        <pc:sldMkLst>
          <pc:docMk/>
          <pc:sldMk cId="4088841838" sldId="1228"/>
        </pc:sldMkLst>
      </pc:sldChg>
      <pc:sldChg chg="del">
        <pc:chgData name="Hoelcke, Oliver-Andre GIZ" userId="17aa96dc-305e-431c-8727-63ae0758cd52" providerId="ADAL" clId="{EAEDC525-5455-4874-94EF-5066A858D262}" dt="2024-02-15T13:42:07.994" v="683" actId="47"/>
        <pc:sldMkLst>
          <pc:docMk/>
          <pc:sldMk cId="121845318" sldId="1229"/>
        </pc:sldMkLst>
      </pc:sldChg>
      <pc:sldChg chg="del">
        <pc:chgData name="Hoelcke, Oliver-Andre GIZ" userId="17aa96dc-305e-431c-8727-63ae0758cd52" providerId="ADAL" clId="{EAEDC525-5455-4874-94EF-5066A858D262}" dt="2024-02-15T13:42:36.164" v="698" actId="47"/>
        <pc:sldMkLst>
          <pc:docMk/>
          <pc:sldMk cId="3205970139" sldId="1230"/>
        </pc:sldMkLst>
      </pc:sldChg>
      <pc:sldChg chg="del">
        <pc:chgData name="Hoelcke, Oliver-Andre GIZ" userId="17aa96dc-305e-431c-8727-63ae0758cd52" providerId="ADAL" clId="{EAEDC525-5455-4874-94EF-5066A858D262}" dt="2024-02-15T13:42:02.527" v="671" actId="47"/>
        <pc:sldMkLst>
          <pc:docMk/>
          <pc:sldMk cId="3118781434" sldId="1231"/>
        </pc:sldMkLst>
      </pc:sldChg>
      <pc:sldChg chg="del">
        <pc:chgData name="Hoelcke, Oliver-Andre GIZ" userId="17aa96dc-305e-431c-8727-63ae0758cd52" providerId="ADAL" clId="{EAEDC525-5455-4874-94EF-5066A858D262}" dt="2024-02-15T13:42:16.739" v="692" actId="47"/>
        <pc:sldMkLst>
          <pc:docMk/>
          <pc:sldMk cId="4242033992" sldId="1232"/>
        </pc:sldMkLst>
      </pc:sldChg>
      <pc:sldChg chg="del">
        <pc:chgData name="Hoelcke, Oliver-Andre GIZ" userId="17aa96dc-305e-431c-8727-63ae0758cd52" providerId="ADAL" clId="{EAEDC525-5455-4874-94EF-5066A858D262}" dt="2024-02-15T13:42:19.690" v="694" actId="47"/>
        <pc:sldMkLst>
          <pc:docMk/>
          <pc:sldMk cId="1912986503" sldId="1233"/>
        </pc:sldMkLst>
      </pc:sldChg>
      <pc:sldChg chg="addSp modSp add mod">
        <pc:chgData name="Hoelcke, Oliver-Andre GIZ" userId="17aa96dc-305e-431c-8727-63ae0758cd52" providerId="ADAL" clId="{EAEDC525-5455-4874-94EF-5066A858D262}" dt="2024-02-15T08:43:48.727" v="144" actId="1036"/>
        <pc:sldMkLst>
          <pc:docMk/>
          <pc:sldMk cId="547170466" sldId="1283"/>
        </pc:sldMkLst>
        <pc:spChg chg="mod">
          <ac:chgData name="Hoelcke, Oliver-Andre GIZ" userId="17aa96dc-305e-431c-8727-63ae0758cd52" providerId="ADAL" clId="{EAEDC525-5455-4874-94EF-5066A858D262}" dt="2024-02-15T08:43:48.727" v="144" actId="1036"/>
          <ac:spMkLst>
            <pc:docMk/>
            <pc:sldMk cId="547170466" sldId="1283"/>
            <ac:spMk id="3" creationId="{DF9660D6-F0B9-ADF4-F48C-232B4665D95C}"/>
          </ac:spMkLst>
        </pc:spChg>
        <pc:spChg chg="add mod">
          <ac:chgData name="Hoelcke, Oliver-Andre GIZ" userId="17aa96dc-305e-431c-8727-63ae0758cd52" providerId="ADAL" clId="{EAEDC525-5455-4874-94EF-5066A858D262}" dt="2024-02-15T08:41:53.023" v="71" actId="20577"/>
          <ac:spMkLst>
            <pc:docMk/>
            <pc:sldMk cId="547170466" sldId="1283"/>
            <ac:spMk id="6" creationId="{0FA802BB-8C23-38D4-C5C9-1D9B89A03437}"/>
          </ac:spMkLst>
        </pc:spChg>
        <pc:spChg chg="mod">
          <ac:chgData name="Hoelcke, Oliver-Andre GIZ" userId="17aa96dc-305e-431c-8727-63ae0758cd52" providerId="ADAL" clId="{EAEDC525-5455-4874-94EF-5066A858D262}" dt="2024-02-15T08:41:22.495" v="55" actId="1036"/>
          <ac:spMkLst>
            <pc:docMk/>
            <pc:sldMk cId="547170466" sldId="1283"/>
            <ac:spMk id="7" creationId="{8DC30715-6A79-2A7F-9BB9-1794B9086618}"/>
          </ac:spMkLst>
        </pc:spChg>
        <pc:spChg chg="mod">
          <ac:chgData name="Hoelcke, Oliver-Andre GIZ" userId="17aa96dc-305e-431c-8727-63ae0758cd52" providerId="ADAL" clId="{EAEDC525-5455-4874-94EF-5066A858D262}" dt="2024-02-15T08:41:22.495" v="55" actId="1036"/>
          <ac:spMkLst>
            <pc:docMk/>
            <pc:sldMk cId="547170466" sldId="1283"/>
            <ac:spMk id="8" creationId="{9D2DD0A6-1692-A3A0-87EC-B2E49723E387}"/>
          </ac:spMkLst>
        </pc:spChg>
        <pc:spChg chg="mod">
          <ac:chgData name="Hoelcke, Oliver-Andre GIZ" userId="17aa96dc-305e-431c-8727-63ae0758cd52" providerId="ADAL" clId="{EAEDC525-5455-4874-94EF-5066A858D262}" dt="2024-02-15T08:41:22.495" v="55" actId="1036"/>
          <ac:spMkLst>
            <pc:docMk/>
            <pc:sldMk cId="547170466" sldId="1283"/>
            <ac:spMk id="9" creationId="{816F9892-900B-C93A-B493-D0C39BA5B445}"/>
          </ac:spMkLst>
        </pc:spChg>
        <pc:picChg chg="add mod">
          <ac:chgData name="Hoelcke, Oliver-Andre GIZ" userId="17aa96dc-305e-431c-8727-63ae0758cd52" providerId="ADAL" clId="{EAEDC525-5455-4874-94EF-5066A858D262}" dt="2024-02-15T08:42:59.839" v="82" actId="1038"/>
          <ac:picMkLst>
            <pc:docMk/>
            <pc:sldMk cId="547170466" sldId="1283"/>
            <ac:picMk id="2" creationId="{19F318DA-5312-05A1-C20D-96C57A8FB2FD}"/>
          </ac:picMkLst>
        </pc:picChg>
        <pc:picChg chg="mod">
          <ac:chgData name="Hoelcke, Oliver-Andre GIZ" userId="17aa96dc-305e-431c-8727-63ae0758cd52" providerId="ADAL" clId="{EAEDC525-5455-4874-94EF-5066A858D262}" dt="2024-02-15T08:41:22.495" v="55" actId="1036"/>
          <ac:picMkLst>
            <pc:docMk/>
            <pc:sldMk cId="547170466" sldId="1283"/>
            <ac:picMk id="4" creationId="{F6C354E2-E143-919F-3051-F0687121468F}"/>
          </ac:picMkLst>
        </pc:picChg>
        <pc:picChg chg="mod">
          <ac:chgData name="Hoelcke, Oliver-Andre GIZ" userId="17aa96dc-305e-431c-8727-63ae0758cd52" providerId="ADAL" clId="{EAEDC525-5455-4874-94EF-5066A858D262}" dt="2024-02-15T08:41:22.495" v="55" actId="1036"/>
          <ac:picMkLst>
            <pc:docMk/>
            <pc:sldMk cId="547170466" sldId="1283"/>
            <ac:picMk id="5" creationId="{B4B39F73-EBA5-E0C7-DD07-16F97892748C}"/>
          </ac:picMkLst>
        </pc:picChg>
        <pc:picChg chg="mod">
          <ac:chgData name="Hoelcke, Oliver-Andre GIZ" userId="17aa96dc-305e-431c-8727-63ae0758cd52" providerId="ADAL" clId="{EAEDC525-5455-4874-94EF-5066A858D262}" dt="2024-02-15T08:43:09.511" v="83" actId="1076"/>
          <ac:picMkLst>
            <pc:docMk/>
            <pc:sldMk cId="547170466" sldId="1283"/>
            <ac:picMk id="10" creationId="{A537B3CE-6B9B-659D-CFBE-CDB0C7F4C9F8}"/>
          </ac:picMkLst>
        </pc:picChg>
        <pc:picChg chg="mod">
          <ac:chgData name="Hoelcke, Oliver-Andre GIZ" userId="17aa96dc-305e-431c-8727-63ae0758cd52" providerId="ADAL" clId="{EAEDC525-5455-4874-94EF-5066A858D262}" dt="2024-02-15T08:41:00.607" v="5" actId="1076"/>
          <ac:picMkLst>
            <pc:docMk/>
            <pc:sldMk cId="547170466" sldId="1283"/>
            <ac:picMk id="12" creationId="{38664E07-C547-E1E5-67BA-A475D8CD00C3}"/>
          </ac:picMkLst>
        </pc:picChg>
        <pc:picChg chg="mod">
          <ac:chgData name="Hoelcke, Oliver-Andre GIZ" userId="17aa96dc-305e-431c-8727-63ae0758cd52" providerId="ADAL" clId="{EAEDC525-5455-4874-94EF-5066A858D262}" dt="2024-02-15T08:40:55.223" v="3" actId="14100"/>
          <ac:picMkLst>
            <pc:docMk/>
            <pc:sldMk cId="547170466" sldId="1283"/>
            <ac:picMk id="13" creationId="{9F4B3D3D-A990-31D7-180B-389480262D46}"/>
          </ac:picMkLst>
        </pc:picChg>
        <pc:picChg chg="mod">
          <ac:chgData name="Hoelcke, Oliver-Andre GIZ" userId="17aa96dc-305e-431c-8727-63ae0758cd52" providerId="ADAL" clId="{EAEDC525-5455-4874-94EF-5066A858D262}" dt="2024-02-15T08:40:59.006" v="4" actId="1076"/>
          <ac:picMkLst>
            <pc:docMk/>
            <pc:sldMk cId="547170466" sldId="1283"/>
            <ac:picMk id="15" creationId="{C7DC0A20-A4BD-7EA6-D9C6-8E0B04354771}"/>
          </ac:picMkLst>
        </pc:picChg>
        <pc:picChg chg="mod">
          <ac:chgData name="Hoelcke, Oliver-Andre GIZ" userId="17aa96dc-305e-431c-8727-63ae0758cd52" providerId="ADAL" clId="{EAEDC525-5455-4874-94EF-5066A858D262}" dt="2024-02-15T08:41:04.413" v="6" actId="1076"/>
          <ac:picMkLst>
            <pc:docMk/>
            <pc:sldMk cId="547170466" sldId="1283"/>
            <ac:picMk id="17" creationId="{D7B768D7-546E-07EC-4B95-814A65A03B56}"/>
          </ac:picMkLst>
        </pc:picChg>
        <pc:picChg chg="mod">
          <ac:chgData name="Hoelcke, Oliver-Andre GIZ" userId="17aa96dc-305e-431c-8727-63ae0758cd52" providerId="ADAL" clId="{EAEDC525-5455-4874-94EF-5066A858D262}" dt="2024-02-15T08:41:22.495" v="55" actId="1036"/>
          <ac:picMkLst>
            <pc:docMk/>
            <pc:sldMk cId="547170466" sldId="1283"/>
            <ac:picMk id="38" creationId="{1207354B-249A-4BD6-8358-A106B00D320F}"/>
          </ac:picMkLst>
        </pc:picChg>
      </pc:sldChg>
      <pc:sldChg chg="addSp delSp modSp add mod ord">
        <pc:chgData name="Hoelcke, Oliver-Andre GIZ" userId="17aa96dc-305e-431c-8727-63ae0758cd52" providerId="ADAL" clId="{EAEDC525-5455-4874-94EF-5066A858D262}" dt="2024-02-15T10:53:00.728" v="481" actId="1076"/>
        <pc:sldMkLst>
          <pc:docMk/>
          <pc:sldMk cId="4164372198" sldId="1284"/>
        </pc:sldMkLst>
        <pc:spChg chg="add del mod">
          <ac:chgData name="Hoelcke, Oliver-Andre GIZ" userId="17aa96dc-305e-431c-8727-63ae0758cd52" providerId="ADAL" clId="{EAEDC525-5455-4874-94EF-5066A858D262}" dt="2024-02-15T10:49:27.120" v="404" actId="478"/>
          <ac:spMkLst>
            <pc:docMk/>
            <pc:sldMk cId="4164372198" sldId="1284"/>
            <ac:spMk id="3" creationId="{38E5296A-8EF4-16E0-F033-4DDE2FA3CB71}"/>
          </ac:spMkLst>
        </pc:spChg>
        <pc:spChg chg="add mod">
          <ac:chgData name="Hoelcke, Oliver-Andre GIZ" userId="17aa96dc-305e-431c-8727-63ae0758cd52" providerId="ADAL" clId="{EAEDC525-5455-4874-94EF-5066A858D262}" dt="2024-02-15T10:53:00.728" v="481" actId="1076"/>
          <ac:spMkLst>
            <pc:docMk/>
            <pc:sldMk cId="4164372198" sldId="1284"/>
            <ac:spMk id="5" creationId="{5C27DF46-4E87-971F-43F3-1992EDD9BE59}"/>
          </ac:spMkLst>
        </pc:spChg>
        <pc:spChg chg="add mod">
          <ac:chgData name="Hoelcke, Oliver-Andre GIZ" userId="17aa96dc-305e-431c-8727-63ae0758cd52" providerId="ADAL" clId="{EAEDC525-5455-4874-94EF-5066A858D262}" dt="2024-02-15T10:52:33.601" v="476" actId="1076"/>
          <ac:spMkLst>
            <pc:docMk/>
            <pc:sldMk cId="4164372198" sldId="1284"/>
            <ac:spMk id="6" creationId="{D7710EEA-C3B0-9C67-03D6-E0BAEEBA97BB}"/>
          </ac:spMkLst>
        </pc:spChg>
        <pc:spChg chg="mod">
          <ac:chgData name="Hoelcke, Oliver-Andre GIZ" userId="17aa96dc-305e-431c-8727-63ae0758cd52" providerId="ADAL" clId="{EAEDC525-5455-4874-94EF-5066A858D262}" dt="2024-02-15T10:46:48.248" v="398" actId="14100"/>
          <ac:spMkLst>
            <pc:docMk/>
            <pc:sldMk cId="4164372198" sldId="1284"/>
            <ac:spMk id="12" creationId="{FA315DE7-81CE-EF4E-8BD2-BCBD844376E5}"/>
          </ac:spMkLst>
        </pc:spChg>
      </pc:sldChg>
      <pc:sldChg chg="addSp delSp modSp add mod">
        <pc:chgData name="Hoelcke, Oliver-Andre GIZ" userId="17aa96dc-305e-431c-8727-63ae0758cd52" providerId="ADAL" clId="{EAEDC525-5455-4874-94EF-5066A858D262}" dt="2024-02-15T13:37:51.715" v="613" actId="478"/>
        <pc:sldMkLst>
          <pc:docMk/>
          <pc:sldMk cId="2092580201" sldId="1285"/>
        </pc:sldMkLst>
        <pc:spChg chg="add del mod">
          <ac:chgData name="Hoelcke, Oliver-Andre GIZ" userId="17aa96dc-305e-431c-8727-63ae0758cd52" providerId="ADAL" clId="{EAEDC525-5455-4874-94EF-5066A858D262}" dt="2024-02-15T13:37:51.715" v="613" actId="478"/>
          <ac:spMkLst>
            <pc:docMk/>
            <pc:sldMk cId="2092580201" sldId="1285"/>
            <ac:spMk id="3" creationId="{7287A39D-16EB-00A5-A319-AD2C3E0D34EB}"/>
          </ac:spMkLst>
        </pc:spChg>
        <pc:spChg chg="del">
          <ac:chgData name="Hoelcke, Oliver-Andre GIZ" userId="17aa96dc-305e-431c-8727-63ae0758cd52" providerId="ADAL" clId="{EAEDC525-5455-4874-94EF-5066A858D262}" dt="2024-02-15T11:12:00.346" v="502" actId="478"/>
          <ac:spMkLst>
            <pc:docMk/>
            <pc:sldMk cId="2092580201" sldId="1285"/>
            <ac:spMk id="5" creationId="{5C27DF46-4E87-971F-43F3-1992EDD9BE59}"/>
          </ac:spMkLst>
        </pc:spChg>
        <pc:spChg chg="del">
          <ac:chgData name="Hoelcke, Oliver-Andre GIZ" userId="17aa96dc-305e-431c-8727-63ae0758cd52" providerId="ADAL" clId="{EAEDC525-5455-4874-94EF-5066A858D262}" dt="2024-02-15T11:12:02.588" v="503" actId="478"/>
          <ac:spMkLst>
            <pc:docMk/>
            <pc:sldMk cId="2092580201" sldId="1285"/>
            <ac:spMk id="6" creationId="{D7710EEA-C3B0-9C67-03D6-E0BAEEBA97BB}"/>
          </ac:spMkLst>
        </pc:spChg>
        <pc:spChg chg="mod">
          <ac:chgData name="Hoelcke, Oliver-Andre GIZ" userId="17aa96dc-305e-431c-8727-63ae0758cd52" providerId="ADAL" clId="{EAEDC525-5455-4874-94EF-5066A858D262}" dt="2024-02-15T11:11:55.802" v="501" actId="1076"/>
          <ac:spMkLst>
            <pc:docMk/>
            <pc:sldMk cId="2092580201" sldId="1285"/>
            <ac:spMk id="12" creationId="{FA315DE7-81CE-EF4E-8BD2-BCBD844376E5}"/>
          </ac:spMkLst>
        </pc:spChg>
      </pc:sldChg>
      <pc:sldChg chg="addSp delSp modSp add mod">
        <pc:chgData name="Hoelcke, Oliver-Andre GIZ" userId="17aa96dc-305e-431c-8727-63ae0758cd52" providerId="ADAL" clId="{EAEDC525-5455-4874-94EF-5066A858D262}" dt="2024-02-15T11:22:03.558" v="612" actId="1076"/>
        <pc:sldMkLst>
          <pc:docMk/>
          <pc:sldMk cId="3840093361" sldId="1286"/>
        </pc:sldMkLst>
        <pc:spChg chg="mod">
          <ac:chgData name="Hoelcke, Oliver-Andre GIZ" userId="17aa96dc-305e-431c-8727-63ae0758cd52" providerId="ADAL" clId="{EAEDC525-5455-4874-94EF-5066A858D262}" dt="2024-02-15T11:16:45.326" v="592" actId="1076"/>
          <ac:spMkLst>
            <pc:docMk/>
            <pc:sldMk cId="3840093361" sldId="1286"/>
            <ac:spMk id="3" creationId="{7287A39D-16EB-00A5-A319-AD2C3E0D34EB}"/>
          </ac:spMkLst>
        </pc:spChg>
        <pc:spChg chg="add mod">
          <ac:chgData name="Hoelcke, Oliver-Andre GIZ" userId="17aa96dc-305e-431c-8727-63ae0758cd52" providerId="ADAL" clId="{EAEDC525-5455-4874-94EF-5066A858D262}" dt="2024-02-15T11:18:00.652" v="605" actId="14100"/>
          <ac:spMkLst>
            <pc:docMk/>
            <pc:sldMk cId="3840093361" sldId="1286"/>
            <ac:spMk id="5" creationId="{209FF427-78FB-658E-2E7D-4DE921EE8A83}"/>
          </ac:spMkLst>
        </pc:spChg>
        <pc:spChg chg="add mod">
          <ac:chgData name="Hoelcke, Oliver-Andre GIZ" userId="17aa96dc-305e-431c-8727-63ae0758cd52" providerId="ADAL" clId="{EAEDC525-5455-4874-94EF-5066A858D262}" dt="2024-02-15T11:18:09.351" v="611" actId="1038"/>
          <ac:spMkLst>
            <pc:docMk/>
            <pc:sldMk cId="3840093361" sldId="1286"/>
            <ac:spMk id="6" creationId="{4C582F56-FAE8-BDCB-AB9B-96FB9F40CFFD}"/>
          </ac:spMkLst>
        </pc:spChg>
        <pc:spChg chg="add mod">
          <ac:chgData name="Hoelcke, Oliver-Andre GIZ" userId="17aa96dc-305e-431c-8727-63ae0758cd52" providerId="ADAL" clId="{EAEDC525-5455-4874-94EF-5066A858D262}" dt="2024-02-15T11:22:03.558" v="612" actId="1076"/>
          <ac:spMkLst>
            <pc:docMk/>
            <pc:sldMk cId="3840093361" sldId="1286"/>
            <ac:spMk id="7" creationId="{0ADB8F99-ACDB-8047-263D-9EBF03D7264A}"/>
          </ac:spMkLst>
        </pc:spChg>
        <pc:spChg chg="del">
          <ac:chgData name="Hoelcke, Oliver-Andre GIZ" userId="17aa96dc-305e-431c-8727-63ae0758cd52" providerId="ADAL" clId="{EAEDC525-5455-4874-94EF-5066A858D262}" dt="2024-02-15T11:13:14.173" v="510" actId="478"/>
          <ac:spMkLst>
            <pc:docMk/>
            <pc:sldMk cId="3840093361" sldId="1286"/>
            <ac:spMk id="12" creationId="{FA315DE7-81CE-EF4E-8BD2-BCBD844376E5}"/>
          </ac:spMkLst>
        </pc:spChg>
        <pc:picChg chg="del">
          <ac:chgData name="Hoelcke, Oliver-Andre GIZ" userId="17aa96dc-305e-431c-8727-63ae0758cd52" providerId="ADAL" clId="{EAEDC525-5455-4874-94EF-5066A858D262}" dt="2024-02-15T11:13:15.891" v="511" actId="478"/>
          <ac:picMkLst>
            <pc:docMk/>
            <pc:sldMk cId="3840093361" sldId="1286"/>
            <ac:picMk id="4" creationId="{6ABF6883-7AAB-9C49-A25E-9B289A3FEDCD}"/>
          </ac:picMkLst>
        </pc:picChg>
        <pc:cxnChg chg="add mod">
          <ac:chgData name="Hoelcke, Oliver-Andre GIZ" userId="17aa96dc-305e-431c-8727-63ae0758cd52" providerId="ADAL" clId="{EAEDC525-5455-4874-94EF-5066A858D262}" dt="2024-02-15T11:16:57.874" v="594" actId="208"/>
          <ac:cxnSpMkLst>
            <pc:docMk/>
            <pc:sldMk cId="3840093361" sldId="1286"/>
            <ac:cxnSpMk id="9" creationId="{CA1A48C5-6192-3F23-DAC1-D7D2F99BCDEA}"/>
          </ac:cxnSpMkLst>
        </pc:cxnChg>
        <pc:cxnChg chg="add mod">
          <ac:chgData name="Hoelcke, Oliver-Andre GIZ" userId="17aa96dc-305e-431c-8727-63ae0758cd52" providerId="ADAL" clId="{EAEDC525-5455-4874-94EF-5066A858D262}" dt="2024-02-15T11:17:08.821" v="596" actId="14100"/>
          <ac:cxnSpMkLst>
            <pc:docMk/>
            <pc:sldMk cId="3840093361" sldId="1286"/>
            <ac:cxnSpMk id="11" creationId="{B883C8B2-FF11-00B0-646E-AAEEAA3346E4}"/>
          </ac:cxnSpMkLst>
        </pc:cxnChg>
      </pc:sldChg>
      <pc:sldChg chg="modSp add del mod">
        <pc:chgData name="Hoelcke, Oliver-Andre GIZ" userId="17aa96dc-305e-431c-8727-63ae0758cd52" providerId="ADAL" clId="{EAEDC525-5455-4874-94EF-5066A858D262}" dt="2024-02-15T13:41:48.586" v="655" actId="47"/>
        <pc:sldMkLst>
          <pc:docMk/>
          <pc:sldMk cId="3613300526" sldId="1287"/>
        </pc:sldMkLst>
        <pc:spChg chg="mod">
          <ac:chgData name="Hoelcke, Oliver-Andre GIZ" userId="17aa96dc-305e-431c-8727-63ae0758cd52" providerId="ADAL" clId="{EAEDC525-5455-4874-94EF-5066A858D262}" dt="2024-02-15T13:39:23.226" v="653" actId="20577"/>
          <ac:spMkLst>
            <pc:docMk/>
            <pc:sldMk cId="3613300526" sldId="1287"/>
            <ac:spMk id="12" creationId="{FA315DE7-81CE-EF4E-8BD2-BCBD844376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0A546-B898-CB4F-9549-9D045459014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F1192-9E6A-E84D-9E21-66F4D497D0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17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002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25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312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6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95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43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Laura</a:t>
            </a:r>
          </a:p>
          <a:p>
            <a:endParaRPr lang="de-DE"/>
          </a:p>
          <a:p>
            <a:r>
              <a:rPr lang="de-DE" b="1"/>
              <a:t>Einleitung: </a:t>
            </a:r>
          </a:p>
          <a:p>
            <a:r>
              <a:rPr lang="de-DE"/>
              <a:t>Umfrage vom Anfang</a:t>
            </a:r>
          </a:p>
          <a:p>
            <a:r>
              <a:rPr lang="de-DE"/>
              <a:t>X</a:t>
            </a:r>
          </a:p>
          <a:p>
            <a:endParaRPr lang="de-DE"/>
          </a:p>
          <a:p>
            <a:r>
              <a:rPr lang="de-DE" b="1"/>
              <a:t>Sprechpunkte: </a:t>
            </a:r>
            <a:r>
              <a:rPr lang="de-DE"/>
              <a:t>(Während ich präsentiere unsere Accounts im Chat posten.) </a:t>
            </a:r>
          </a:p>
          <a:p>
            <a:r>
              <a:rPr lang="de-DE"/>
              <a:t>WO wir sind: Kanäle und ihre Rollen, X thematisieren</a:t>
            </a:r>
          </a:p>
          <a:p>
            <a:r>
              <a:rPr lang="de-DE"/>
              <a:t>WAS wir posten: Blogposts, Publications, Events, Videos, </a:t>
            </a:r>
            <a:r>
              <a:rPr lang="de-DE" err="1"/>
              <a:t>new</a:t>
            </a:r>
            <a:r>
              <a:rPr lang="de-DE"/>
              <a:t> Projects, NEWS ZU IDEENWETTBEWERB</a:t>
            </a:r>
          </a:p>
          <a:p>
            <a:r>
              <a:rPr lang="de-DE"/>
              <a:t>WEN wir erreichen: Reichweite, Follower*innen</a:t>
            </a:r>
          </a:p>
          <a:p>
            <a:endParaRPr lang="de-DE"/>
          </a:p>
          <a:p>
            <a:r>
              <a:rPr lang="de-DE"/>
              <a:t>UND JETZT IHR! </a:t>
            </a:r>
          </a:p>
          <a:p>
            <a:r>
              <a:rPr lang="de-DE"/>
              <a:t>Ermutigung, zu posten und beim posten immer EUKI taggen mit @ -&gt; nutzt unsere Reichweite (1.5k FB, 1.9k LinkedIn)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gegenseitige Vernetzung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folgt uns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53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84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 Policy projects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40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22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44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F1192-9E6A-E84D-9E21-66F4D497D07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9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5EF0C-1849-FE46-A1B8-53AD9B0A4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0ACAC9-0E87-B44E-904D-43B602974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72821-0C5D-0347-9CBC-756D7352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B91342-0A79-384C-8496-9AD40F3A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F1E99-6BD3-6248-83A4-4FF9C8BB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45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8001C-9F0E-8848-B60D-833089E7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E5C4A3-5AFF-7D4B-B4D0-540D43ADD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BEDF83-BBBB-314A-8827-5E4B7C5B7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47F5E3-E25A-5B40-BE52-4D20A321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E790D1-0B63-A349-B079-31938454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F05754-4835-5540-B614-B3A17645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41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7145E-7FB2-F649-BFAF-4406FC06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3D014E-E3B3-304A-94F2-18557E7D3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D2800A-7814-8444-BAFC-7E0EF0FA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7C7540-8945-8947-91B4-3E50926B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CE775-724D-9940-B1C8-4ACAA408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91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520B04-3C0C-A243-AD2A-E2CB8C185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086FB9-C5C0-744A-B287-9E0282E95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901D45-CE70-F84A-9767-C037D8A1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CBC51-7D6C-9647-B971-E0854C44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2E66AF-BBCE-AD46-917E-F4A2E0D1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25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 preserve="1" userDrawn="1">
  <p:cSld name="Titel Ü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A8C5494-54E9-6845-BFA4-BE14D0B5F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 preserve="1" userDrawn="1">
  <p:cSld name="Kart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EF283A-8FCD-2B44-972A-D5C74E1A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 preserve="1" userDrawn="1">
  <p:cSld name="Titel Ü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F7DF6DF-43CC-8A43-886A-E81D36020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 preserve="1" userDrawn="1">
  <p:cSld name="Titel Star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2B08CA3-35D5-CD4C-BAAA-3AFDA2F6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6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 preserve="1" userDrawn="1">
  <p:cSld name="1_only title 4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0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CFF80-06B6-A448-A366-D8660DD3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2EA6E4-2CC7-E641-B666-5E15CF1F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E03732-0DD6-BB48-8125-C96992C0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68BE35-3841-AA47-A1B1-F8015187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8B92AC-0135-E34A-964D-740542C4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31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554C0-1C53-2B41-80DA-688EB30F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7B253C-C34C-0247-855D-26E00010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8A0EFB-1D9D-FE41-973F-2CB932F3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BD2570-0936-D743-8E11-FC735F2F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C56EC0-C4B0-0F4F-B12C-3414759F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2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ACDDE-6268-4F48-BD14-81465816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BD66F-C0DC-1244-98F6-19D4B2352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AF1303-C53B-284C-9A9C-F042B2201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0F47A6-CF95-C04F-8EFC-A67FFBA7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A4B71E-5895-AA47-B840-DCDDA607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4B06C4-96A7-0744-83F7-EAC9788F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85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15050-8218-1446-B773-859D7E4C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72CE6C-9378-9B4D-9BEE-33CE54E3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566ED5-4B54-6844-B395-338E84BD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E9C005-54B7-F04A-960C-9A7876602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2A3D87-1A76-EE4C-B843-276280E9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9456A0-C21D-C040-A334-F1693414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73B8AC-0FD1-094B-A2D4-EDD61EFA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693663-0FB1-9346-A510-C070B3F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00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2DF84-BB7B-714A-B7DF-B573FC16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F18607-2601-3441-9EAA-052DEF50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A36992-7BC8-3243-9A08-9A60806D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4FBFB-BE13-1F41-BE44-3E7AAEA2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10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hemen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C497E11-96D2-B649-B611-4E08065FF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8" r="680" b="1"/>
          <a:stretch/>
        </p:blipFill>
        <p:spPr>
          <a:xfrm>
            <a:off x="-47624" y="1"/>
            <a:ext cx="12402657" cy="6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n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32BFD8-6D6F-AA49-B1C5-9E54CC4A6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5" y="-19475"/>
            <a:ext cx="12192000" cy="68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1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9C87-69BD-0445-8EAE-206C806E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464555-738F-D94E-A18C-2FFB25CE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6E83D8-3DF3-6D4A-811F-EAA43B651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766BA3-EA8F-0C44-A461-A5A23A9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EA7-0E0D-5E49-811A-1E589F64CFF8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4CAFC0-4780-F04C-A216-8147ACCE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9013B-490F-AC40-B8CD-A7963E96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3570-11E6-1F46-AA9B-B73BF077A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0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EA6464-9AA8-A141-B948-6960D5DD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5539CF-D057-0B4B-8207-AA089E1F3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04B897-55B7-874C-B0BE-C7F7508FE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23567EA7-0E0D-5E49-811A-1E589F64CFF8}" type="datetimeFigureOut">
              <a:rPr lang="de-DE" smtClean="0"/>
              <a:pPr/>
              <a:t>15.02.2024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8CA7E5-7FD2-A645-A86F-2678087D4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F85106-F4E6-D54B-A11A-4A71DBDB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43953570-11E6-1F46-AA9B-B73BF077A6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8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5" r:id="rId15"/>
    <p:sldLayoutId id="2147483666" r:id="rId16"/>
    <p:sldLayoutId id="21474836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14E85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014E85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4E85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4E85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4E85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4E85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uki.de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uki.de/en/" TargetMode="External"/><Relationship Id="rId5" Type="http://schemas.openxmlformats.org/officeDocument/2006/relationships/hyperlink" Target="https://www.linkedin.com/company/euki" TargetMode="External"/><Relationship Id="rId4" Type="http://schemas.openxmlformats.org/officeDocument/2006/relationships/hyperlink" Target="https://www.facebook.com/EUKIClima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1CC324A-DD51-6649-9110-825F97F20B8A}"/>
              </a:ext>
            </a:extLst>
          </p:cNvPr>
          <p:cNvSpPr txBox="1"/>
          <p:nvPr/>
        </p:nvSpPr>
        <p:spPr>
          <a:xfrm>
            <a:off x="2199665" y="4026352"/>
            <a:ext cx="5191314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Oliver </a:t>
            </a:r>
            <a:r>
              <a:rPr lang="de-DE" sz="240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Hölcke</a:t>
            </a:r>
            <a:endParaRPr lang="de-DE" sz="2400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A288AD-35EA-50A2-9CF3-742392E02BE3}"/>
              </a:ext>
            </a:extLst>
          </p:cNvPr>
          <p:cNvGrpSpPr/>
          <p:nvPr/>
        </p:nvGrpSpPr>
        <p:grpSpPr>
          <a:xfrm>
            <a:off x="857061" y="1714263"/>
            <a:ext cx="5335349" cy="2507545"/>
            <a:chOff x="418339" y="1520825"/>
            <a:chExt cx="6212834" cy="2919952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73AFF87-5D5D-34CB-2A65-9AE313AAB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886"/>
            <a:stretch/>
          </p:blipFill>
          <p:spPr>
            <a:xfrm>
              <a:off x="1604753" y="1520825"/>
              <a:ext cx="5026420" cy="291995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E32C61C-5E70-BD78-3909-B757AFBF7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8335"/>
            <a:stretch/>
          </p:blipFill>
          <p:spPr>
            <a:xfrm>
              <a:off x="418339" y="1879389"/>
              <a:ext cx="1444598" cy="1251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86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BF6883-7AAB-9C49-A25E-9B289A3FE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3123" y="1932920"/>
            <a:ext cx="4462879" cy="299215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A315DE7-81CE-EF4E-8BD2-BCBD844376E5}"/>
              </a:ext>
            </a:extLst>
          </p:cNvPr>
          <p:cNvSpPr txBox="1"/>
          <p:nvPr/>
        </p:nvSpPr>
        <p:spPr>
          <a:xfrm>
            <a:off x="5451677" y="3008884"/>
            <a:ext cx="579164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Target </a:t>
            </a:r>
            <a:r>
              <a:rPr lang="de-DE" sz="38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Grooup</a:t>
            </a:r>
            <a:r>
              <a:rPr lang="de-DE" sz="3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Analysis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61EF2A-4C94-1E35-7AFD-52FA80B46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168" y="464780"/>
            <a:ext cx="3096176" cy="11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1CC324A-DD51-6649-9110-825F97F20B8A}"/>
              </a:ext>
            </a:extLst>
          </p:cNvPr>
          <p:cNvSpPr txBox="1"/>
          <p:nvPr/>
        </p:nvSpPr>
        <p:spPr>
          <a:xfrm>
            <a:off x="2199665" y="4026352"/>
            <a:ext cx="5191314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Thank you!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A288AD-35EA-50A2-9CF3-742392E02BE3}"/>
              </a:ext>
            </a:extLst>
          </p:cNvPr>
          <p:cNvGrpSpPr/>
          <p:nvPr/>
        </p:nvGrpSpPr>
        <p:grpSpPr>
          <a:xfrm>
            <a:off x="857061" y="1714263"/>
            <a:ext cx="5335349" cy="2507545"/>
            <a:chOff x="418339" y="1520825"/>
            <a:chExt cx="6212834" cy="2919952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73AFF87-5D5D-34CB-2A65-9AE313AAB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886"/>
            <a:stretch/>
          </p:blipFill>
          <p:spPr>
            <a:xfrm>
              <a:off x="1604753" y="1520825"/>
              <a:ext cx="5026420" cy="291995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E32C61C-5E70-BD78-3909-B757AFBF7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8335"/>
            <a:stretch/>
          </p:blipFill>
          <p:spPr>
            <a:xfrm>
              <a:off x="418339" y="1879389"/>
              <a:ext cx="1444598" cy="1251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87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FCDFD-94F6-B240-831C-DF8F533C9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5873" y="1066175"/>
            <a:ext cx="2887663" cy="6096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cs typeface="Roboto Condensed" panose="02000000000000000000" pitchFamily="2" charset="0"/>
              </a:rPr>
              <a:t>Contact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6B6B72-4902-5D41-96A6-BEAA1824BEEA}"/>
              </a:ext>
            </a:extLst>
          </p:cNvPr>
          <p:cNvSpPr txBox="1"/>
          <p:nvPr/>
        </p:nvSpPr>
        <p:spPr>
          <a:xfrm>
            <a:off x="1475873" y="1870624"/>
            <a:ext cx="7138737" cy="311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European Climate Initiative (EUKI)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Potsdamer Platz 10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10785 Berlin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Contact: </a:t>
            </a:r>
            <a:r>
              <a:rPr lang="de-DE" sz="20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info@euki.de</a:t>
            </a:r>
            <a:br>
              <a:rPr lang="de-DE" sz="20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endParaRPr lang="de-DE" sz="2000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5A8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Facebook: </a:t>
            </a:r>
            <a:r>
              <a:rPr lang="de-DE" sz="2000" dirty="0">
                <a:solidFill>
                  <a:srgbClr val="005A8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4"/>
              </a:rPr>
              <a:t>EUKIClimate</a:t>
            </a:r>
            <a:endParaRPr lang="de-DE" sz="2000" dirty="0">
              <a:solidFill>
                <a:srgbClr val="005A8D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5A8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LinkedIn: </a:t>
            </a:r>
            <a:r>
              <a:rPr lang="de-DE" sz="2000" dirty="0">
                <a:solidFill>
                  <a:srgbClr val="005A8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5"/>
              </a:rPr>
              <a:t>European Climate Initiative (EUKI)</a:t>
            </a:r>
            <a:endParaRPr lang="de-DE" sz="2000" dirty="0">
              <a:solidFill>
                <a:srgbClr val="005A8D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5A8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Website: </a:t>
            </a:r>
            <a:r>
              <a:rPr lang="de-DE" sz="2000" dirty="0">
                <a:solidFill>
                  <a:srgbClr val="005A8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6"/>
              </a:rPr>
              <a:t>www.euki.de/en </a:t>
            </a:r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A39165-CF9A-A245-662B-EBDCF4A36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168" y="464780"/>
            <a:ext cx="3096176" cy="11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A9CF239-9AD7-4549-8891-6BB21B65CC71}"/>
              </a:ext>
            </a:extLst>
          </p:cNvPr>
          <p:cNvSpPr txBox="1"/>
          <p:nvPr/>
        </p:nvSpPr>
        <p:spPr>
          <a:xfrm>
            <a:off x="4957010" y="2721114"/>
            <a:ext cx="6509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spc="3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EUKI CONNTECTS EUROPE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E70945-B6CE-F54B-B422-210D4E94C093}"/>
              </a:ext>
            </a:extLst>
          </p:cNvPr>
          <p:cNvSpPr txBox="1"/>
          <p:nvPr/>
        </p:nvSpPr>
        <p:spPr>
          <a:xfrm>
            <a:off x="4957010" y="3429000"/>
            <a:ext cx="5245769" cy="53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8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Together for climate action</a:t>
            </a:r>
          </a:p>
        </p:txBody>
      </p:sp>
    </p:spTree>
    <p:extLst>
      <p:ext uri="{BB962C8B-B14F-4D97-AF65-F5344CB8AC3E}">
        <p14:creationId xmlns:p14="http://schemas.microsoft.com/office/powerpoint/2010/main" val="341193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1785A50-7C1E-D646-94B4-6AA47FB9187D}"/>
              </a:ext>
            </a:extLst>
          </p:cNvPr>
          <p:cNvSpPr txBox="1"/>
          <p:nvPr/>
        </p:nvSpPr>
        <p:spPr>
          <a:xfrm>
            <a:off x="348585" y="378593"/>
            <a:ext cx="30418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400" dirty="0">
                <a:solidFill>
                  <a:srgbClr val="014E85"/>
                </a:solidFill>
                <a:latin typeface="Roboto Condensed" panose="020B0604020202020204" charset="0"/>
                <a:ea typeface="Roboto Condensed" panose="020B0604020202020204" charset="0"/>
                <a:cs typeface="Roboto Medium" panose="02000000000000000000" pitchFamily="2" charset="0"/>
              </a:rPr>
              <a:t>Current figures (2024):</a:t>
            </a:r>
          </a:p>
        </p:txBody>
      </p: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E9CF02CB-515F-F248-BC55-46D790FDF1F2}"/>
              </a:ext>
            </a:extLst>
          </p:cNvPr>
          <p:cNvGrpSpPr/>
          <p:nvPr/>
        </p:nvGrpSpPr>
        <p:grpSpPr>
          <a:xfrm>
            <a:off x="491025" y="4414020"/>
            <a:ext cx="2340000" cy="2180615"/>
            <a:chOff x="361436" y="4385388"/>
            <a:chExt cx="2389695" cy="2212514"/>
          </a:xfrm>
        </p:grpSpPr>
        <p:sp>
          <p:nvSpPr>
            <p:cNvPr id="148" name="Freihandform 147">
              <a:extLst>
                <a:ext uri="{FF2B5EF4-FFF2-40B4-BE49-F238E27FC236}">
                  <a16:creationId xmlns:a16="http://schemas.microsoft.com/office/drawing/2014/main" id="{91030C51-0D05-1247-BE25-061A86D8AB37}"/>
                </a:ext>
              </a:extLst>
            </p:cNvPr>
            <p:cNvSpPr/>
            <p:nvPr/>
          </p:nvSpPr>
          <p:spPr>
            <a:xfrm>
              <a:off x="867767" y="5100465"/>
              <a:ext cx="1842179" cy="1497437"/>
            </a:xfrm>
            <a:custGeom>
              <a:avLst/>
              <a:gdLst>
                <a:gd name="connsiteX0" fmla="*/ 1770996 w 1842179"/>
                <a:gd name="connsiteY0" fmla="*/ 0 h 1497437"/>
                <a:gd name="connsiteX1" fmla="*/ 1842179 w 1842179"/>
                <a:gd name="connsiteY1" fmla="*/ 391310 h 1497437"/>
                <a:gd name="connsiteX2" fmla="*/ 736372 w 1842179"/>
                <a:gd name="connsiteY2" fmla="*/ 1497437 h 1497437"/>
                <a:gd name="connsiteX3" fmla="*/ 0 w 1842179"/>
                <a:gd name="connsiteY3" fmla="*/ 1216490 h 149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2179" h="1497437">
                  <a:moveTo>
                    <a:pt x="1770996" y="0"/>
                  </a:moveTo>
                  <a:cubicBezTo>
                    <a:pt x="1818214" y="125048"/>
                    <a:pt x="1842334" y="257638"/>
                    <a:pt x="1842179" y="391310"/>
                  </a:cubicBezTo>
                  <a:cubicBezTo>
                    <a:pt x="1842179" y="1002182"/>
                    <a:pt x="1346958" y="1497437"/>
                    <a:pt x="736372" y="1497437"/>
                  </a:cubicBezTo>
                  <a:cubicBezTo>
                    <a:pt x="464676" y="1497842"/>
                    <a:pt x="202416" y="1397783"/>
                    <a:pt x="0" y="1216490"/>
                  </a:cubicBezTo>
                </a:path>
              </a:pathLst>
            </a:custGeom>
            <a:noFill/>
            <a:ln w="34378" cap="flat">
              <a:gradFill>
                <a:gsLst>
                  <a:gs pos="0">
                    <a:srgbClr val="D8AF11"/>
                  </a:gs>
                  <a:gs pos="83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 148">
              <a:extLst>
                <a:ext uri="{FF2B5EF4-FFF2-40B4-BE49-F238E27FC236}">
                  <a16:creationId xmlns:a16="http://schemas.microsoft.com/office/drawing/2014/main" id="{A859FE4D-3C37-9244-A41E-33C4D53FC4C0}"/>
                </a:ext>
              </a:extLst>
            </p:cNvPr>
            <p:cNvSpPr/>
            <p:nvPr/>
          </p:nvSpPr>
          <p:spPr>
            <a:xfrm>
              <a:off x="498332" y="4385388"/>
              <a:ext cx="1589013" cy="1362435"/>
            </a:xfrm>
            <a:custGeom>
              <a:avLst/>
              <a:gdLst>
                <a:gd name="connsiteX0" fmla="*/ 29843 w 1589013"/>
                <a:gd name="connsiteY0" fmla="*/ 1362435 h 1362435"/>
                <a:gd name="connsiteX1" fmla="*/ 0 w 1589013"/>
                <a:gd name="connsiteY1" fmla="*/ 1106171 h 1362435"/>
                <a:gd name="connsiteX2" fmla="*/ 1105807 w 1589013"/>
                <a:gd name="connsiteY2" fmla="*/ 1 h 1362435"/>
                <a:gd name="connsiteX3" fmla="*/ 1589013 w 1589013"/>
                <a:gd name="connsiteY3" fmla="*/ 110924 h 136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013" h="1362435">
                  <a:moveTo>
                    <a:pt x="29843" y="1362435"/>
                  </a:moveTo>
                  <a:cubicBezTo>
                    <a:pt x="9961" y="1278466"/>
                    <a:pt x="-56" y="1192463"/>
                    <a:pt x="0" y="1106171"/>
                  </a:cubicBezTo>
                  <a:cubicBezTo>
                    <a:pt x="0" y="495385"/>
                    <a:pt x="495092" y="1"/>
                    <a:pt x="1105807" y="1"/>
                  </a:cubicBezTo>
                  <a:cubicBezTo>
                    <a:pt x="1273213" y="-252"/>
                    <a:pt x="1438471" y="37684"/>
                    <a:pt x="1589013" y="110924"/>
                  </a:cubicBezTo>
                </a:path>
              </a:pathLst>
            </a:custGeom>
            <a:noFill/>
            <a:ln w="34378" cap="flat">
              <a:gradFill>
                <a:gsLst>
                  <a:gs pos="0">
                    <a:srgbClr val="D8AF11"/>
                  </a:gs>
                  <a:gs pos="83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EB21F775-0A02-B34A-9A35-92E2450F2FC3}"/>
                </a:ext>
              </a:extLst>
            </p:cNvPr>
            <p:cNvSpPr txBox="1"/>
            <p:nvPr/>
          </p:nvSpPr>
          <p:spPr>
            <a:xfrm>
              <a:off x="769418" y="4861755"/>
              <a:ext cx="1747056" cy="140525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de-DE" sz="4200" b="1" dirty="0">
                  <a:solidFill>
                    <a:srgbClr val="0050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Condensed-Bold"/>
                </a:rPr>
                <a:t>25+6</a:t>
              </a:r>
              <a:endParaRPr lang="de-DE" sz="4200" b="1" spc="0" baseline="0" dirty="0">
                <a:solidFill>
                  <a:srgbClr val="0050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Condensed-Bold"/>
                <a:rtl val="0"/>
              </a:endParaRPr>
            </a:p>
            <a:p>
              <a:pPr algn="ctr"/>
              <a:r>
                <a:rPr lang="de-DE" sz="1400" b="1" dirty="0">
                  <a:solidFill>
                    <a:srgbClr val="0050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Condensed-Regular"/>
                </a:rPr>
                <a:t>Active in 25 EU and 6</a:t>
              </a:r>
              <a:endParaRPr lang="de-DE" sz="1400" b="1" dirty="0">
                <a:solidFill>
                  <a:srgbClr val="0050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/>
              <a:r>
                <a:rPr lang="de-DE" sz="1400" b="1" dirty="0">
                  <a:solidFill>
                    <a:srgbClr val="0050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Condensed-Regular"/>
                </a:rPr>
                <a:t>Western Balkan</a:t>
              </a:r>
            </a:p>
            <a:p>
              <a:pPr algn="ctr"/>
              <a:r>
                <a:rPr lang="de-DE" sz="1400" b="1" dirty="0">
                  <a:solidFill>
                    <a:srgbClr val="0050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Condensed-Regular"/>
                </a:rPr>
                <a:t>countries</a:t>
              </a:r>
              <a:endParaRPr lang="de-DE" sz="1400" b="1" dirty="0">
                <a:solidFill>
                  <a:srgbClr val="0050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167" name="Freihandform 166">
              <a:extLst>
                <a:ext uri="{FF2B5EF4-FFF2-40B4-BE49-F238E27FC236}">
                  <a16:creationId xmlns:a16="http://schemas.microsoft.com/office/drawing/2014/main" id="{7CD348D3-7B49-9642-837D-7F02EBE279E0}"/>
                </a:ext>
              </a:extLst>
            </p:cNvPr>
            <p:cNvSpPr/>
            <p:nvPr/>
          </p:nvSpPr>
          <p:spPr>
            <a:xfrm>
              <a:off x="602845" y="5847460"/>
              <a:ext cx="18689" cy="108122"/>
            </a:xfrm>
            <a:custGeom>
              <a:avLst/>
              <a:gdLst>
                <a:gd name="connsiteX0" fmla="*/ 0 w 18689"/>
                <a:gd name="connsiteY0" fmla="*/ 0 h 108122"/>
                <a:gd name="connsiteX1" fmla="*/ 18689 w 18689"/>
                <a:gd name="connsiteY1" fmla="*/ 0 h 108122"/>
                <a:gd name="connsiteX2" fmla="*/ 18689 w 18689"/>
                <a:gd name="connsiteY2" fmla="*/ 108123 h 108122"/>
                <a:gd name="connsiteX3" fmla="*/ 0 w 18689"/>
                <a:gd name="connsiteY3" fmla="*/ 108123 h 10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89" h="108122">
                  <a:moveTo>
                    <a:pt x="0" y="0"/>
                  </a:moveTo>
                  <a:lnTo>
                    <a:pt x="18689" y="0"/>
                  </a:lnTo>
                  <a:lnTo>
                    <a:pt x="18689" y="108123"/>
                  </a:lnTo>
                  <a:lnTo>
                    <a:pt x="0" y="108123"/>
                  </a:lnTo>
                  <a:close/>
                </a:path>
              </a:pathLst>
            </a:custGeom>
            <a:solidFill>
              <a:srgbClr val="E7A700"/>
            </a:solidFill>
            <a:ln w="4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D16C2406-BCF0-3E45-8A4E-FC716B1CF548}"/>
                </a:ext>
              </a:extLst>
            </p:cNvPr>
            <p:cNvGrpSpPr/>
            <p:nvPr/>
          </p:nvGrpSpPr>
          <p:grpSpPr>
            <a:xfrm>
              <a:off x="361436" y="5811108"/>
              <a:ext cx="501464" cy="468972"/>
              <a:chOff x="361436" y="5811108"/>
              <a:chExt cx="501464" cy="468972"/>
            </a:xfrm>
            <a:gradFill>
              <a:gsLst>
                <a:gs pos="0">
                  <a:srgbClr val="D8AF11"/>
                </a:gs>
                <a:gs pos="83000">
                  <a:srgbClr val="76BD69"/>
                </a:gs>
                <a:gs pos="100000">
                  <a:srgbClr val="014E85"/>
                </a:gs>
              </a:gsLst>
              <a:lin ang="5400000" scaled="1"/>
            </a:gradFill>
          </p:grpSpPr>
          <p:sp>
            <p:nvSpPr>
              <p:cNvPr id="164" name="Freihandform 163">
                <a:extLst>
                  <a:ext uri="{FF2B5EF4-FFF2-40B4-BE49-F238E27FC236}">
                    <a16:creationId xmlns:a16="http://schemas.microsoft.com/office/drawing/2014/main" id="{830BD9D5-4971-9D4A-9697-D291B6A6549E}"/>
                  </a:ext>
                </a:extLst>
              </p:cNvPr>
              <p:cNvSpPr/>
              <p:nvPr/>
            </p:nvSpPr>
            <p:spPr>
              <a:xfrm>
                <a:off x="456217" y="5811108"/>
                <a:ext cx="312592" cy="121300"/>
              </a:xfrm>
              <a:custGeom>
                <a:avLst/>
                <a:gdLst>
                  <a:gd name="connsiteX0" fmla="*/ 294721 w 312592"/>
                  <a:gd name="connsiteY0" fmla="*/ 121300 h 121300"/>
                  <a:gd name="connsiteX1" fmla="*/ 114176 w 312592"/>
                  <a:gd name="connsiteY1" fmla="*/ 24963 h 121300"/>
                  <a:gd name="connsiteX2" fmla="*/ 17871 w 312592"/>
                  <a:gd name="connsiteY2" fmla="*/ 121300 h 121300"/>
                  <a:gd name="connsiteX3" fmla="*/ 0 w 312592"/>
                  <a:gd name="connsiteY3" fmla="*/ 115872 h 121300"/>
                  <a:gd name="connsiteX4" fmla="*/ 203885 w 312592"/>
                  <a:gd name="connsiteY4" fmla="*/ 7129 h 121300"/>
                  <a:gd name="connsiteX5" fmla="*/ 312592 w 312592"/>
                  <a:gd name="connsiteY5" fmla="*/ 115872 h 12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592" h="121300">
                    <a:moveTo>
                      <a:pt x="294721" y="121300"/>
                    </a:moveTo>
                    <a:cubicBezTo>
                      <a:pt x="271459" y="44826"/>
                      <a:pt x="190630" y="1693"/>
                      <a:pt x="114176" y="24963"/>
                    </a:cubicBezTo>
                    <a:cubicBezTo>
                      <a:pt x="68030" y="39006"/>
                      <a:pt x="31914" y="75135"/>
                      <a:pt x="17871" y="121300"/>
                    </a:cubicBezTo>
                    <a:lnTo>
                      <a:pt x="0" y="115872"/>
                    </a:lnTo>
                    <a:cubicBezTo>
                      <a:pt x="26281" y="29525"/>
                      <a:pt x="117561" y="-19160"/>
                      <a:pt x="203885" y="7129"/>
                    </a:cubicBezTo>
                    <a:cubicBezTo>
                      <a:pt x="255969" y="22990"/>
                      <a:pt x="296732" y="63767"/>
                      <a:pt x="312592" y="115872"/>
                    </a:cubicBezTo>
                    <a:close/>
                  </a:path>
                </a:pathLst>
              </a:custGeom>
              <a:grpFill/>
              <a:ln w="4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183" name="Gruppieren 182">
                <a:extLst>
                  <a:ext uri="{FF2B5EF4-FFF2-40B4-BE49-F238E27FC236}">
                    <a16:creationId xmlns:a16="http://schemas.microsoft.com/office/drawing/2014/main" id="{0D52241E-9BA0-504A-AD87-BBB22062D28A}"/>
                  </a:ext>
                </a:extLst>
              </p:cNvPr>
              <p:cNvGrpSpPr/>
              <p:nvPr/>
            </p:nvGrpSpPr>
            <p:grpSpPr>
              <a:xfrm>
                <a:off x="361436" y="5902512"/>
                <a:ext cx="501464" cy="377568"/>
                <a:chOff x="361436" y="5902512"/>
                <a:chExt cx="501464" cy="377568"/>
              </a:xfrm>
              <a:grpFill/>
            </p:grpSpPr>
            <p:sp>
              <p:nvSpPr>
                <p:cNvPr id="154" name="Freihandform 153">
                  <a:extLst>
                    <a:ext uri="{FF2B5EF4-FFF2-40B4-BE49-F238E27FC236}">
                      <a16:creationId xmlns:a16="http://schemas.microsoft.com/office/drawing/2014/main" id="{E88800AA-DE00-4942-8FEB-F7F221F7DEF3}"/>
                    </a:ext>
                  </a:extLst>
                </p:cNvPr>
                <p:cNvSpPr/>
                <p:nvPr/>
              </p:nvSpPr>
              <p:spPr>
                <a:xfrm>
                  <a:off x="408848" y="6104629"/>
                  <a:ext cx="106838" cy="76418"/>
                </a:xfrm>
                <a:custGeom>
                  <a:avLst/>
                  <a:gdLst>
                    <a:gd name="connsiteX0" fmla="*/ 53269 w 106838"/>
                    <a:gd name="connsiteY0" fmla="*/ 76418 h 76418"/>
                    <a:gd name="connsiteX1" fmla="*/ 2842 w 106838"/>
                    <a:gd name="connsiteY1" fmla="*/ 28603 h 76418"/>
                    <a:gd name="connsiteX2" fmla="*/ 0 w 106838"/>
                    <a:gd name="connsiteY2" fmla="*/ 20806 h 76418"/>
                    <a:gd name="connsiteX3" fmla="*/ 7450 w 106838"/>
                    <a:gd name="connsiteY3" fmla="*/ 17102 h 76418"/>
                    <a:gd name="connsiteX4" fmla="*/ 26613 w 106838"/>
                    <a:gd name="connsiteY4" fmla="*/ 10080 h 76418"/>
                    <a:gd name="connsiteX5" fmla="*/ 26613 w 106838"/>
                    <a:gd name="connsiteY5" fmla="*/ 0 h 76418"/>
                    <a:gd name="connsiteX6" fmla="*/ 45259 w 106838"/>
                    <a:gd name="connsiteY6" fmla="*/ 0 h 76418"/>
                    <a:gd name="connsiteX7" fmla="*/ 45259 w 106838"/>
                    <a:gd name="connsiteY7" fmla="*/ 25588 h 76418"/>
                    <a:gd name="connsiteX8" fmla="*/ 37508 w 106838"/>
                    <a:gd name="connsiteY8" fmla="*/ 26880 h 76418"/>
                    <a:gd name="connsiteX9" fmla="*/ 23900 w 106838"/>
                    <a:gd name="connsiteY9" fmla="*/ 30369 h 76418"/>
                    <a:gd name="connsiteX10" fmla="*/ 53269 w 106838"/>
                    <a:gd name="connsiteY10" fmla="*/ 57766 h 76418"/>
                    <a:gd name="connsiteX11" fmla="*/ 82207 w 106838"/>
                    <a:gd name="connsiteY11" fmla="*/ 30240 h 76418"/>
                    <a:gd name="connsiteX12" fmla="*/ 69029 w 106838"/>
                    <a:gd name="connsiteY12" fmla="*/ 26880 h 76418"/>
                    <a:gd name="connsiteX13" fmla="*/ 61235 w 106838"/>
                    <a:gd name="connsiteY13" fmla="*/ 25588 h 76418"/>
                    <a:gd name="connsiteX14" fmla="*/ 61235 w 106838"/>
                    <a:gd name="connsiteY14" fmla="*/ 0 h 76418"/>
                    <a:gd name="connsiteX15" fmla="*/ 79924 w 106838"/>
                    <a:gd name="connsiteY15" fmla="*/ 0 h 76418"/>
                    <a:gd name="connsiteX16" fmla="*/ 79924 w 106838"/>
                    <a:gd name="connsiteY16" fmla="*/ 10080 h 76418"/>
                    <a:gd name="connsiteX17" fmla="*/ 99044 w 106838"/>
                    <a:gd name="connsiteY17" fmla="*/ 17102 h 76418"/>
                    <a:gd name="connsiteX18" fmla="*/ 106839 w 106838"/>
                    <a:gd name="connsiteY18" fmla="*/ 20935 h 76418"/>
                    <a:gd name="connsiteX19" fmla="*/ 103523 w 106838"/>
                    <a:gd name="connsiteY19" fmla="*/ 28991 h 76418"/>
                    <a:gd name="connsiteX20" fmla="*/ 53269 w 106838"/>
                    <a:gd name="connsiteY20" fmla="*/ 76418 h 76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6838" h="76418">
                      <a:moveTo>
                        <a:pt x="53269" y="76418"/>
                      </a:moveTo>
                      <a:cubicBezTo>
                        <a:pt x="20412" y="76418"/>
                        <a:pt x="3531" y="30542"/>
                        <a:pt x="2842" y="28603"/>
                      </a:cubicBezTo>
                      <a:lnTo>
                        <a:pt x="0" y="20806"/>
                      </a:lnTo>
                      <a:lnTo>
                        <a:pt x="7450" y="17102"/>
                      </a:lnTo>
                      <a:cubicBezTo>
                        <a:pt x="13556" y="14060"/>
                        <a:pt x="19985" y="11704"/>
                        <a:pt x="26613" y="10080"/>
                      </a:cubicBezTo>
                      <a:lnTo>
                        <a:pt x="26613" y="0"/>
                      </a:lnTo>
                      <a:lnTo>
                        <a:pt x="45259" y="0"/>
                      </a:lnTo>
                      <a:lnTo>
                        <a:pt x="45259" y="25588"/>
                      </a:lnTo>
                      <a:lnTo>
                        <a:pt x="37508" y="26880"/>
                      </a:lnTo>
                      <a:cubicBezTo>
                        <a:pt x="32883" y="27660"/>
                        <a:pt x="28331" y="28827"/>
                        <a:pt x="23900" y="30369"/>
                      </a:cubicBezTo>
                      <a:cubicBezTo>
                        <a:pt x="29670" y="41914"/>
                        <a:pt x="40393" y="57766"/>
                        <a:pt x="53269" y="57766"/>
                      </a:cubicBezTo>
                      <a:cubicBezTo>
                        <a:pt x="64766" y="57766"/>
                        <a:pt x="75963" y="41741"/>
                        <a:pt x="82207" y="30240"/>
                      </a:cubicBezTo>
                      <a:cubicBezTo>
                        <a:pt x="77918" y="28745"/>
                        <a:pt x="73508" y="27621"/>
                        <a:pt x="69029" y="26880"/>
                      </a:cubicBezTo>
                      <a:lnTo>
                        <a:pt x="61235" y="25588"/>
                      </a:lnTo>
                      <a:lnTo>
                        <a:pt x="61235" y="0"/>
                      </a:lnTo>
                      <a:lnTo>
                        <a:pt x="79924" y="0"/>
                      </a:lnTo>
                      <a:lnTo>
                        <a:pt x="79924" y="10080"/>
                      </a:lnTo>
                      <a:cubicBezTo>
                        <a:pt x="86534" y="11713"/>
                        <a:pt x="92947" y="14065"/>
                        <a:pt x="99044" y="17102"/>
                      </a:cubicBezTo>
                      <a:lnTo>
                        <a:pt x="106839" y="20935"/>
                      </a:lnTo>
                      <a:lnTo>
                        <a:pt x="103523" y="28991"/>
                      </a:lnTo>
                      <a:cubicBezTo>
                        <a:pt x="101542" y="33988"/>
                        <a:pt x="83154" y="76418"/>
                        <a:pt x="53269" y="76418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5" name="Freihandform 154">
                  <a:extLst>
                    <a:ext uri="{FF2B5EF4-FFF2-40B4-BE49-F238E27FC236}">
                      <a16:creationId xmlns:a16="http://schemas.microsoft.com/office/drawing/2014/main" id="{C11A5A60-702A-DD44-B7E6-6917065FB746}"/>
                    </a:ext>
                  </a:extLst>
                </p:cNvPr>
                <p:cNvSpPr/>
                <p:nvPr/>
              </p:nvSpPr>
              <p:spPr>
                <a:xfrm>
                  <a:off x="408675" y="5983540"/>
                  <a:ext cx="106838" cy="136165"/>
                </a:xfrm>
                <a:custGeom>
                  <a:avLst/>
                  <a:gdLst>
                    <a:gd name="connsiteX0" fmla="*/ 53441 w 106838"/>
                    <a:gd name="connsiteY0" fmla="*/ 136166 h 136165"/>
                    <a:gd name="connsiteX1" fmla="*/ 0 w 106838"/>
                    <a:gd name="connsiteY1" fmla="*/ 61729 h 136165"/>
                    <a:gd name="connsiteX2" fmla="*/ 53441 w 106838"/>
                    <a:gd name="connsiteY2" fmla="*/ 0 h 136165"/>
                    <a:gd name="connsiteX3" fmla="*/ 106839 w 106838"/>
                    <a:gd name="connsiteY3" fmla="*/ 61858 h 136165"/>
                    <a:gd name="connsiteX4" fmla="*/ 53441 w 106838"/>
                    <a:gd name="connsiteY4" fmla="*/ 136166 h 136165"/>
                    <a:gd name="connsiteX5" fmla="*/ 53441 w 106838"/>
                    <a:gd name="connsiteY5" fmla="*/ 18523 h 136165"/>
                    <a:gd name="connsiteX6" fmla="*/ 18646 w 106838"/>
                    <a:gd name="connsiteY6" fmla="*/ 61600 h 136165"/>
                    <a:gd name="connsiteX7" fmla="*/ 53441 w 106838"/>
                    <a:gd name="connsiteY7" fmla="*/ 117341 h 136165"/>
                    <a:gd name="connsiteX8" fmla="*/ 88192 w 106838"/>
                    <a:gd name="connsiteY8" fmla="*/ 61729 h 136165"/>
                    <a:gd name="connsiteX9" fmla="*/ 53441 w 106838"/>
                    <a:gd name="connsiteY9" fmla="*/ 18523 h 13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838" h="136165">
                      <a:moveTo>
                        <a:pt x="53441" y="136166"/>
                      </a:moveTo>
                      <a:cubicBezTo>
                        <a:pt x="21962" y="136166"/>
                        <a:pt x="0" y="96923"/>
                        <a:pt x="0" y="61729"/>
                      </a:cubicBezTo>
                      <a:cubicBezTo>
                        <a:pt x="0" y="26535"/>
                        <a:pt x="22479" y="0"/>
                        <a:pt x="53441" y="0"/>
                      </a:cubicBezTo>
                      <a:cubicBezTo>
                        <a:pt x="84403" y="0"/>
                        <a:pt x="106839" y="25846"/>
                        <a:pt x="106839" y="61858"/>
                      </a:cubicBezTo>
                      <a:cubicBezTo>
                        <a:pt x="106839" y="97871"/>
                        <a:pt x="84920" y="136166"/>
                        <a:pt x="53441" y="136166"/>
                      </a:cubicBezTo>
                      <a:close/>
                      <a:moveTo>
                        <a:pt x="53441" y="18523"/>
                      </a:moveTo>
                      <a:cubicBezTo>
                        <a:pt x="32943" y="18523"/>
                        <a:pt x="18646" y="36271"/>
                        <a:pt x="18646" y="61600"/>
                      </a:cubicBezTo>
                      <a:cubicBezTo>
                        <a:pt x="18646" y="90246"/>
                        <a:pt x="35570" y="117341"/>
                        <a:pt x="53441" y="117341"/>
                      </a:cubicBezTo>
                      <a:cubicBezTo>
                        <a:pt x="71312" y="117341"/>
                        <a:pt x="88192" y="90461"/>
                        <a:pt x="88192" y="61729"/>
                      </a:cubicBezTo>
                      <a:cubicBezTo>
                        <a:pt x="88192" y="36271"/>
                        <a:pt x="73896" y="18523"/>
                        <a:pt x="53441" y="18523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6" name="Freihandform 155">
                  <a:extLst>
                    <a:ext uri="{FF2B5EF4-FFF2-40B4-BE49-F238E27FC236}">
                      <a16:creationId xmlns:a16="http://schemas.microsoft.com/office/drawing/2014/main" id="{A7D5F02C-58AB-0946-B7D3-2D54FBC1C239}"/>
                    </a:ext>
                  </a:extLst>
                </p:cNvPr>
                <p:cNvSpPr/>
                <p:nvPr/>
              </p:nvSpPr>
              <p:spPr>
                <a:xfrm>
                  <a:off x="558921" y="6104629"/>
                  <a:ext cx="107010" cy="76418"/>
                </a:xfrm>
                <a:custGeom>
                  <a:avLst/>
                  <a:gdLst>
                    <a:gd name="connsiteX0" fmla="*/ 53225 w 107010"/>
                    <a:gd name="connsiteY0" fmla="*/ 76418 h 76418"/>
                    <a:gd name="connsiteX1" fmla="*/ 2799 w 107010"/>
                    <a:gd name="connsiteY1" fmla="*/ 28603 h 76418"/>
                    <a:gd name="connsiteX2" fmla="*/ 0 w 107010"/>
                    <a:gd name="connsiteY2" fmla="*/ 20806 h 76418"/>
                    <a:gd name="connsiteX3" fmla="*/ 7450 w 107010"/>
                    <a:gd name="connsiteY3" fmla="*/ 17102 h 76418"/>
                    <a:gd name="connsiteX4" fmla="*/ 26570 w 107010"/>
                    <a:gd name="connsiteY4" fmla="*/ 10080 h 76418"/>
                    <a:gd name="connsiteX5" fmla="*/ 26570 w 107010"/>
                    <a:gd name="connsiteY5" fmla="*/ 0 h 76418"/>
                    <a:gd name="connsiteX6" fmla="*/ 45259 w 107010"/>
                    <a:gd name="connsiteY6" fmla="*/ 0 h 76418"/>
                    <a:gd name="connsiteX7" fmla="*/ 45259 w 107010"/>
                    <a:gd name="connsiteY7" fmla="*/ 25588 h 76418"/>
                    <a:gd name="connsiteX8" fmla="*/ 37465 w 107010"/>
                    <a:gd name="connsiteY8" fmla="*/ 26880 h 76418"/>
                    <a:gd name="connsiteX9" fmla="*/ 23900 w 107010"/>
                    <a:gd name="connsiteY9" fmla="*/ 30369 h 76418"/>
                    <a:gd name="connsiteX10" fmla="*/ 53225 w 107010"/>
                    <a:gd name="connsiteY10" fmla="*/ 57766 h 76418"/>
                    <a:gd name="connsiteX11" fmla="*/ 82207 w 107010"/>
                    <a:gd name="connsiteY11" fmla="*/ 30240 h 76418"/>
                    <a:gd name="connsiteX12" fmla="*/ 69029 w 107010"/>
                    <a:gd name="connsiteY12" fmla="*/ 26880 h 76418"/>
                    <a:gd name="connsiteX13" fmla="*/ 61235 w 107010"/>
                    <a:gd name="connsiteY13" fmla="*/ 25588 h 76418"/>
                    <a:gd name="connsiteX14" fmla="*/ 61235 w 107010"/>
                    <a:gd name="connsiteY14" fmla="*/ 0 h 76418"/>
                    <a:gd name="connsiteX15" fmla="*/ 80054 w 107010"/>
                    <a:gd name="connsiteY15" fmla="*/ 0 h 76418"/>
                    <a:gd name="connsiteX16" fmla="*/ 80054 w 107010"/>
                    <a:gd name="connsiteY16" fmla="*/ 10080 h 76418"/>
                    <a:gd name="connsiteX17" fmla="*/ 99216 w 107010"/>
                    <a:gd name="connsiteY17" fmla="*/ 17102 h 76418"/>
                    <a:gd name="connsiteX18" fmla="*/ 107011 w 107010"/>
                    <a:gd name="connsiteY18" fmla="*/ 20935 h 76418"/>
                    <a:gd name="connsiteX19" fmla="*/ 103695 w 107010"/>
                    <a:gd name="connsiteY19" fmla="*/ 28991 h 76418"/>
                    <a:gd name="connsiteX20" fmla="*/ 53225 w 107010"/>
                    <a:gd name="connsiteY20" fmla="*/ 76418 h 76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7010" h="76418">
                      <a:moveTo>
                        <a:pt x="53225" y="76418"/>
                      </a:moveTo>
                      <a:cubicBezTo>
                        <a:pt x="20412" y="76418"/>
                        <a:pt x="3531" y="30542"/>
                        <a:pt x="2799" y="28603"/>
                      </a:cubicBezTo>
                      <a:lnTo>
                        <a:pt x="0" y="20806"/>
                      </a:lnTo>
                      <a:lnTo>
                        <a:pt x="7450" y="17102"/>
                      </a:lnTo>
                      <a:cubicBezTo>
                        <a:pt x="13548" y="14065"/>
                        <a:pt x="19960" y="11713"/>
                        <a:pt x="26570" y="10080"/>
                      </a:cubicBezTo>
                      <a:lnTo>
                        <a:pt x="26570" y="0"/>
                      </a:lnTo>
                      <a:lnTo>
                        <a:pt x="45259" y="0"/>
                      </a:lnTo>
                      <a:lnTo>
                        <a:pt x="45259" y="25588"/>
                      </a:lnTo>
                      <a:lnTo>
                        <a:pt x="37465" y="26880"/>
                      </a:lnTo>
                      <a:cubicBezTo>
                        <a:pt x="32853" y="27664"/>
                        <a:pt x="28318" y="28831"/>
                        <a:pt x="23900" y="30369"/>
                      </a:cubicBezTo>
                      <a:cubicBezTo>
                        <a:pt x="29627" y="41914"/>
                        <a:pt x="40350" y="57766"/>
                        <a:pt x="53225" y="57766"/>
                      </a:cubicBezTo>
                      <a:cubicBezTo>
                        <a:pt x="64766" y="57766"/>
                        <a:pt x="75963" y="41741"/>
                        <a:pt x="82207" y="30240"/>
                      </a:cubicBezTo>
                      <a:cubicBezTo>
                        <a:pt x="77918" y="28754"/>
                        <a:pt x="73508" y="27629"/>
                        <a:pt x="69029" y="26880"/>
                      </a:cubicBezTo>
                      <a:lnTo>
                        <a:pt x="61235" y="25588"/>
                      </a:lnTo>
                      <a:lnTo>
                        <a:pt x="61235" y="0"/>
                      </a:lnTo>
                      <a:lnTo>
                        <a:pt x="80054" y="0"/>
                      </a:lnTo>
                      <a:lnTo>
                        <a:pt x="80054" y="10080"/>
                      </a:lnTo>
                      <a:cubicBezTo>
                        <a:pt x="86681" y="11704"/>
                        <a:pt x="93110" y="14060"/>
                        <a:pt x="99216" y="17102"/>
                      </a:cubicBezTo>
                      <a:lnTo>
                        <a:pt x="107011" y="20935"/>
                      </a:lnTo>
                      <a:lnTo>
                        <a:pt x="103695" y="28991"/>
                      </a:lnTo>
                      <a:cubicBezTo>
                        <a:pt x="101585" y="33988"/>
                        <a:pt x="83154" y="76418"/>
                        <a:pt x="53225" y="76418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7" name="Freihandform 156">
                  <a:extLst>
                    <a:ext uri="{FF2B5EF4-FFF2-40B4-BE49-F238E27FC236}">
                      <a16:creationId xmlns:a16="http://schemas.microsoft.com/office/drawing/2014/main" id="{F318E5B1-BBF2-3B47-9477-FBB7B8427520}"/>
                    </a:ext>
                  </a:extLst>
                </p:cNvPr>
                <p:cNvSpPr/>
                <p:nvPr/>
              </p:nvSpPr>
              <p:spPr>
                <a:xfrm>
                  <a:off x="558749" y="5983540"/>
                  <a:ext cx="106838" cy="136165"/>
                </a:xfrm>
                <a:custGeom>
                  <a:avLst/>
                  <a:gdLst>
                    <a:gd name="connsiteX0" fmla="*/ 53398 w 106838"/>
                    <a:gd name="connsiteY0" fmla="*/ 136166 h 136165"/>
                    <a:gd name="connsiteX1" fmla="*/ 0 w 106838"/>
                    <a:gd name="connsiteY1" fmla="*/ 61729 h 136165"/>
                    <a:gd name="connsiteX2" fmla="*/ 53398 w 106838"/>
                    <a:gd name="connsiteY2" fmla="*/ 0 h 136165"/>
                    <a:gd name="connsiteX3" fmla="*/ 106839 w 106838"/>
                    <a:gd name="connsiteY3" fmla="*/ 61858 h 136165"/>
                    <a:gd name="connsiteX4" fmla="*/ 53398 w 106838"/>
                    <a:gd name="connsiteY4" fmla="*/ 136166 h 136165"/>
                    <a:gd name="connsiteX5" fmla="*/ 53398 w 106838"/>
                    <a:gd name="connsiteY5" fmla="*/ 18523 h 136165"/>
                    <a:gd name="connsiteX6" fmla="*/ 18646 w 106838"/>
                    <a:gd name="connsiteY6" fmla="*/ 61600 h 136165"/>
                    <a:gd name="connsiteX7" fmla="*/ 53398 w 106838"/>
                    <a:gd name="connsiteY7" fmla="*/ 117341 h 136165"/>
                    <a:gd name="connsiteX8" fmla="*/ 88192 w 106838"/>
                    <a:gd name="connsiteY8" fmla="*/ 61600 h 136165"/>
                    <a:gd name="connsiteX9" fmla="*/ 53398 w 106838"/>
                    <a:gd name="connsiteY9" fmla="*/ 18523 h 13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838" h="136165">
                      <a:moveTo>
                        <a:pt x="53398" y="136166"/>
                      </a:moveTo>
                      <a:cubicBezTo>
                        <a:pt x="21919" y="136166"/>
                        <a:pt x="0" y="96923"/>
                        <a:pt x="0" y="61729"/>
                      </a:cubicBezTo>
                      <a:cubicBezTo>
                        <a:pt x="0" y="26535"/>
                        <a:pt x="22436" y="0"/>
                        <a:pt x="53398" y="0"/>
                      </a:cubicBezTo>
                      <a:cubicBezTo>
                        <a:pt x="84360" y="0"/>
                        <a:pt x="106839" y="25846"/>
                        <a:pt x="106839" y="61858"/>
                      </a:cubicBezTo>
                      <a:cubicBezTo>
                        <a:pt x="106839" y="97871"/>
                        <a:pt x="84920" y="136166"/>
                        <a:pt x="53398" y="136166"/>
                      </a:cubicBezTo>
                      <a:close/>
                      <a:moveTo>
                        <a:pt x="53398" y="18523"/>
                      </a:moveTo>
                      <a:cubicBezTo>
                        <a:pt x="32943" y="18523"/>
                        <a:pt x="18646" y="36271"/>
                        <a:pt x="18646" y="61600"/>
                      </a:cubicBezTo>
                      <a:cubicBezTo>
                        <a:pt x="18646" y="90246"/>
                        <a:pt x="35527" y="117341"/>
                        <a:pt x="53398" y="117341"/>
                      </a:cubicBezTo>
                      <a:cubicBezTo>
                        <a:pt x="71269" y="117341"/>
                        <a:pt x="88192" y="90246"/>
                        <a:pt x="88192" y="61600"/>
                      </a:cubicBezTo>
                      <a:cubicBezTo>
                        <a:pt x="88192" y="36271"/>
                        <a:pt x="73896" y="18523"/>
                        <a:pt x="53398" y="18523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8" name="Freihandform 157">
                  <a:extLst>
                    <a:ext uri="{FF2B5EF4-FFF2-40B4-BE49-F238E27FC236}">
                      <a16:creationId xmlns:a16="http://schemas.microsoft.com/office/drawing/2014/main" id="{58A732EF-2859-9642-9CCC-78B4D1343F08}"/>
                    </a:ext>
                  </a:extLst>
                </p:cNvPr>
                <p:cNvSpPr/>
                <p:nvPr/>
              </p:nvSpPr>
              <p:spPr>
                <a:xfrm>
                  <a:off x="478265" y="6112598"/>
                  <a:ext cx="117561" cy="51347"/>
                </a:xfrm>
                <a:custGeom>
                  <a:avLst/>
                  <a:gdLst>
                    <a:gd name="connsiteX0" fmla="*/ 58867 w 117561"/>
                    <a:gd name="connsiteY0" fmla="*/ 51348 h 51347"/>
                    <a:gd name="connsiteX1" fmla="*/ 51675 w 117561"/>
                    <a:gd name="connsiteY1" fmla="*/ 42732 h 51347"/>
                    <a:gd name="connsiteX2" fmla="*/ 0 w 117561"/>
                    <a:gd name="connsiteY2" fmla="*/ 18566 h 51347"/>
                    <a:gd name="connsiteX3" fmla="*/ 2153 w 117561"/>
                    <a:gd name="connsiteY3" fmla="*/ 0 h 51347"/>
                    <a:gd name="connsiteX4" fmla="*/ 58781 w 117561"/>
                    <a:gd name="connsiteY4" fmla="*/ 23348 h 51347"/>
                    <a:gd name="connsiteX5" fmla="*/ 115408 w 117561"/>
                    <a:gd name="connsiteY5" fmla="*/ 0 h 51347"/>
                    <a:gd name="connsiteX6" fmla="*/ 117561 w 117561"/>
                    <a:gd name="connsiteY6" fmla="*/ 18566 h 51347"/>
                    <a:gd name="connsiteX7" fmla="*/ 65886 w 117561"/>
                    <a:gd name="connsiteY7" fmla="*/ 42732 h 5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561" h="51347">
                      <a:moveTo>
                        <a:pt x="58867" y="51348"/>
                      </a:moveTo>
                      <a:lnTo>
                        <a:pt x="51675" y="42732"/>
                      </a:lnTo>
                      <a:cubicBezTo>
                        <a:pt x="37852" y="26062"/>
                        <a:pt x="15976" y="20375"/>
                        <a:pt x="0" y="18566"/>
                      </a:cubicBezTo>
                      <a:lnTo>
                        <a:pt x="2153" y="0"/>
                      </a:lnTo>
                      <a:cubicBezTo>
                        <a:pt x="25493" y="2671"/>
                        <a:pt x="44828" y="10683"/>
                        <a:pt x="58781" y="23348"/>
                      </a:cubicBezTo>
                      <a:cubicBezTo>
                        <a:pt x="72733" y="10683"/>
                        <a:pt x="92068" y="2671"/>
                        <a:pt x="115408" y="0"/>
                      </a:cubicBezTo>
                      <a:lnTo>
                        <a:pt x="117561" y="18566"/>
                      </a:lnTo>
                      <a:cubicBezTo>
                        <a:pt x="101671" y="20375"/>
                        <a:pt x="79838" y="26062"/>
                        <a:pt x="65886" y="42732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9" name="Freihandform 158">
                  <a:extLst>
                    <a:ext uri="{FF2B5EF4-FFF2-40B4-BE49-F238E27FC236}">
                      <a16:creationId xmlns:a16="http://schemas.microsoft.com/office/drawing/2014/main" id="{6752C3A8-907E-9648-9E3E-9C25387E96EE}"/>
                    </a:ext>
                  </a:extLst>
                </p:cNvPr>
                <p:cNvSpPr/>
                <p:nvPr/>
              </p:nvSpPr>
              <p:spPr>
                <a:xfrm>
                  <a:off x="628338" y="6112598"/>
                  <a:ext cx="117561" cy="51347"/>
                </a:xfrm>
                <a:custGeom>
                  <a:avLst/>
                  <a:gdLst>
                    <a:gd name="connsiteX0" fmla="*/ 58867 w 117561"/>
                    <a:gd name="connsiteY0" fmla="*/ 51348 h 51347"/>
                    <a:gd name="connsiteX1" fmla="*/ 51675 w 117561"/>
                    <a:gd name="connsiteY1" fmla="*/ 42732 h 51347"/>
                    <a:gd name="connsiteX2" fmla="*/ 0 w 117561"/>
                    <a:gd name="connsiteY2" fmla="*/ 18566 h 51347"/>
                    <a:gd name="connsiteX3" fmla="*/ 2153 w 117561"/>
                    <a:gd name="connsiteY3" fmla="*/ 0 h 51347"/>
                    <a:gd name="connsiteX4" fmla="*/ 58781 w 117561"/>
                    <a:gd name="connsiteY4" fmla="*/ 23348 h 51347"/>
                    <a:gd name="connsiteX5" fmla="*/ 115408 w 117561"/>
                    <a:gd name="connsiteY5" fmla="*/ 0 h 51347"/>
                    <a:gd name="connsiteX6" fmla="*/ 117561 w 117561"/>
                    <a:gd name="connsiteY6" fmla="*/ 18566 h 51347"/>
                    <a:gd name="connsiteX7" fmla="*/ 65886 w 117561"/>
                    <a:gd name="connsiteY7" fmla="*/ 42732 h 5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561" h="51347">
                      <a:moveTo>
                        <a:pt x="58867" y="51348"/>
                      </a:moveTo>
                      <a:lnTo>
                        <a:pt x="51675" y="42732"/>
                      </a:lnTo>
                      <a:cubicBezTo>
                        <a:pt x="37809" y="26062"/>
                        <a:pt x="15976" y="20375"/>
                        <a:pt x="0" y="18566"/>
                      </a:cubicBezTo>
                      <a:lnTo>
                        <a:pt x="2153" y="0"/>
                      </a:lnTo>
                      <a:cubicBezTo>
                        <a:pt x="25450" y="2671"/>
                        <a:pt x="44828" y="10683"/>
                        <a:pt x="58781" y="23348"/>
                      </a:cubicBezTo>
                      <a:cubicBezTo>
                        <a:pt x="72733" y="10683"/>
                        <a:pt x="92068" y="2671"/>
                        <a:pt x="115408" y="0"/>
                      </a:cubicBezTo>
                      <a:lnTo>
                        <a:pt x="117561" y="18566"/>
                      </a:lnTo>
                      <a:cubicBezTo>
                        <a:pt x="101671" y="20375"/>
                        <a:pt x="79795" y="26062"/>
                        <a:pt x="65886" y="42732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0" name="Freihandform 159">
                  <a:extLst>
                    <a:ext uri="{FF2B5EF4-FFF2-40B4-BE49-F238E27FC236}">
                      <a16:creationId xmlns:a16="http://schemas.microsoft.com/office/drawing/2014/main" id="{A2283AFF-399B-B94B-B58F-214788E8C2A6}"/>
                    </a:ext>
                  </a:extLst>
                </p:cNvPr>
                <p:cNvSpPr/>
                <p:nvPr/>
              </p:nvSpPr>
              <p:spPr>
                <a:xfrm>
                  <a:off x="778498" y="6112555"/>
                  <a:ext cx="84402" cy="167525"/>
                </a:xfrm>
                <a:custGeom>
                  <a:avLst/>
                  <a:gdLst>
                    <a:gd name="connsiteX0" fmla="*/ 65671 w 84402"/>
                    <a:gd name="connsiteY0" fmla="*/ 167526 h 167525"/>
                    <a:gd name="connsiteX1" fmla="*/ 49651 w 84402"/>
                    <a:gd name="connsiteY1" fmla="*/ 157877 h 167525"/>
                    <a:gd name="connsiteX2" fmla="*/ 65714 w 84402"/>
                    <a:gd name="connsiteY2" fmla="*/ 87877 h 167525"/>
                    <a:gd name="connsiteX3" fmla="*/ 0 w 84402"/>
                    <a:gd name="connsiteY3" fmla="*/ 18566 h 167525"/>
                    <a:gd name="connsiteX4" fmla="*/ 2110 w 84402"/>
                    <a:gd name="connsiteY4" fmla="*/ 0 h 167525"/>
                    <a:gd name="connsiteX5" fmla="*/ 84403 w 84402"/>
                    <a:gd name="connsiteY5" fmla="*/ 87877 h 167525"/>
                    <a:gd name="connsiteX6" fmla="*/ 65671 w 84402"/>
                    <a:gd name="connsiteY6" fmla="*/ 167526 h 16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402" h="167525">
                      <a:moveTo>
                        <a:pt x="65671" y="167526"/>
                      </a:moveTo>
                      <a:lnTo>
                        <a:pt x="49651" y="157877"/>
                      </a:lnTo>
                      <a:cubicBezTo>
                        <a:pt x="58996" y="142412"/>
                        <a:pt x="65714" y="112947"/>
                        <a:pt x="65714" y="87877"/>
                      </a:cubicBezTo>
                      <a:cubicBezTo>
                        <a:pt x="65714" y="36831"/>
                        <a:pt x="29972" y="22012"/>
                        <a:pt x="0" y="18566"/>
                      </a:cubicBezTo>
                      <a:lnTo>
                        <a:pt x="2110" y="0"/>
                      </a:lnTo>
                      <a:cubicBezTo>
                        <a:pt x="54431" y="6031"/>
                        <a:pt x="84403" y="38037"/>
                        <a:pt x="84403" y="87877"/>
                      </a:cubicBezTo>
                      <a:cubicBezTo>
                        <a:pt x="84403" y="111224"/>
                        <a:pt x="78546" y="146117"/>
                        <a:pt x="65671" y="167526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1" name="Freihandform 160">
                  <a:extLst>
                    <a:ext uri="{FF2B5EF4-FFF2-40B4-BE49-F238E27FC236}">
                      <a16:creationId xmlns:a16="http://schemas.microsoft.com/office/drawing/2014/main" id="{4551EC14-C5EE-E346-A0BF-AB2C3692FCDC}"/>
                    </a:ext>
                  </a:extLst>
                </p:cNvPr>
                <p:cNvSpPr/>
                <p:nvPr/>
              </p:nvSpPr>
              <p:spPr>
                <a:xfrm>
                  <a:off x="361436" y="6112555"/>
                  <a:ext cx="84402" cy="167525"/>
                </a:xfrm>
                <a:custGeom>
                  <a:avLst/>
                  <a:gdLst>
                    <a:gd name="connsiteX0" fmla="*/ 18732 w 84402"/>
                    <a:gd name="connsiteY0" fmla="*/ 167526 h 167525"/>
                    <a:gd name="connsiteX1" fmla="*/ 0 w 84402"/>
                    <a:gd name="connsiteY1" fmla="*/ 87877 h 167525"/>
                    <a:gd name="connsiteX2" fmla="*/ 82293 w 84402"/>
                    <a:gd name="connsiteY2" fmla="*/ 0 h 167525"/>
                    <a:gd name="connsiteX3" fmla="*/ 84403 w 84402"/>
                    <a:gd name="connsiteY3" fmla="*/ 18566 h 167525"/>
                    <a:gd name="connsiteX4" fmla="*/ 18646 w 84402"/>
                    <a:gd name="connsiteY4" fmla="*/ 87877 h 167525"/>
                    <a:gd name="connsiteX5" fmla="*/ 34709 w 84402"/>
                    <a:gd name="connsiteY5" fmla="*/ 157877 h 16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02" h="167525">
                      <a:moveTo>
                        <a:pt x="18732" y="167526"/>
                      </a:moveTo>
                      <a:cubicBezTo>
                        <a:pt x="5813" y="145987"/>
                        <a:pt x="0" y="111224"/>
                        <a:pt x="0" y="87877"/>
                      </a:cubicBezTo>
                      <a:cubicBezTo>
                        <a:pt x="0" y="38037"/>
                        <a:pt x="30144" y="6031"/>
                        <a:pt x="82293" y="0"/>
                      </a:cubicBezTo>
                      <a:lnTo>
                        <a:pt x="84403" y="18566"/>
                      </a:lnTo>
                      <a:cubicBezTo>
                        <a:pt x="54259" y="22012"/>
                        <a:pt x="18646" y="36831"/>
                        <a:pt x="18646" y="87877"/>
                      </a:cubicBezTo>
                      <a:cubicBezTo>
                        <a:pt x="18646" y="112947"/>
                        <a:pt x="25407" y="142412"/>
                        <a:pt x="34709" y="157877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2" name="Freihandform 161">
                  <a:extLst>
                    <a:ext uri="{FF2B5EF4-FFF2-40B4-BE49-F238E27FC236}">
                      <a16:creationId xmlns:a16="http://schemas.microsoft.com/office/drawing/2014/main" id="{6D6DE2C2-88AF-F441-AD03-946572A618DC}"/>
                    </a:ext>
                  </a:extLst>
                </p:cNvPr>
                <p:cNvSpPr/>
                <p:nvPr/>
              </p:nvSpPr>
              <p:spPr>
                <a:xfrm>
                  <a:off x="708995" y="6104629"/>
                  <a:ext cx="106795" cy="76418"/>
                </a:xfrm>
                <a:custGeom>
                  <a:avLst/>
                  <a:gdLst>
                    <a:gd name="connsiteX0" fmla="*/ 53225 w 106795"/>
                    <a:gd name="connsiteY0" fmla="*/ 76418 h 76418"/>
                    <a:gd name="connsiteX1" fmla="*/ 2799 w 106795"/>
                    <a:gd name="connsiteY1" fmla="*/ 28603 h 76418"/>
                    <a:gd name="connsiteX2" fmla="*/ 0 w 106795"/>
                    <a:gd name="connsiteY2" fmla="*/ 20806 h 76418"/>
                    <a:gd name="connsiteX3" fmla="*/ 7407 w 106795"/>
                    <a:gd name="connsiteY3" fmla="*/ 17102 h 76418"/>
                    <a:gd name="connsiteX4" fmla="*/ 26570 w 106795"/>
                    <a:gd name="connsiteY4" fmla="*/ 10080 h 76418"/>
                    <a:gd name="connsiteX5" fmla="*/ 26570 w 106795"/>
                    <a:gd name="connsiteY5" fmla="*/ 0 h 76418"/>
                    <a:gd name="connsiteX6" fmla="*/ 45259 w 106795"/>
                    <a:gd name="connsiteY6" fmla="*/ 0 h 76418"/>
                    <a:gd name="connsiteX7" fmla="*/ 45259 w 106795"/>
                    <a:gd name="connsiteY7" fmla="*/ 25588 h 76418"/>
                    <a:gd name="connsiteX8" fmla="*/ 37465 w 106795"/>
                    <a:gd name="connsiteY8" fmla="*/ 26880 h 76418"/>
                    <a:gd name="connsiteX9" fmla="*/ 23900 w 106795"/>
                    <a:gd name="connsiteY9" fmla="*/ 30369 h 76418"/>
                    <a:gd name="connsiteX10" fmla="*/ 53225 w 106795"/>
                    <a:gd name="connsiteY10" fmla="*/ 57766 h 76418"/>
                    <a:gd name="connsiteX11" fmla="*/ 82207 w 106795"/>
                    <a:gd name="connsiteY11" fmla="*/ 30240 h 76418"/>
                    <a:gd name="connsiteX12" fmla="*/ 68986 w 106795"/>
                    <a:gd name="connsiteY12" fmla="*/ 26880 h 76418"/>
                    <a:gd name="connsiteX13" fmla="*/ 61235 w 106795"/>
                    <a:gd name="connsiteY13" fmla="*/ 25588 h 76418"/>
                    <a:gd name="connsiteX14" fmla="*/ 61235 w 106795"/>
                    <a:gd name="connsiteY14" fmla="*/ 0 h 76418"/>
                    <a:gd name="connsiteX15" fmla="*/ 79881 w 106795"/>
                    <a:gd name="connsiteY15" fmla="*/ 0 h 76418"/>
                    <a:gd name="connsiteX16" fmla="*/ 79881 w 106795"/>
                    <a:gd name="connsiteY16" fmla="*/ 10080 h 76418"/>
                    <a:gd name="connsiteX17" fmla="*/ 99044 w 106795"/>
                    <a:gd name="connsiteY17" fmla="*/ 17102 h 76418"/>
                    <a:gd name="connsiteX18" fmla="*/ 106795 w 106795"/>
                    <a:gd name="connsiteY18" fmla="*/ 20935 h 76418"/>
                    <a:gd name="connsiteX19" fmla="*/ 103523 w 106795"/>
                    <a:gd name="connsiteY19" fmla="*/ 28991 h 76418"/>
                    <a:gd name="connsiteX20" fmla="*/ 53225 w 106795"/>
                    <a:gd name="connsiteY20" fmla="*/ 76418 h 76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6795" h="76418">
                      <a:moveTo>
                        <a:pt x="53225" y="76418"/>
                      </a:moveTo>
                      <a:cubicBezTo>
                        <a:pt x="20369" y="76418"/>
                        <a:pt x="3488" y="30542"/>
                        <a:pt x="2799" y="28603"/>
                      </a:cubicBezTo>
                      <a:lnTo>
                        <a:pt x="0" y="20806"/>
                      </a:lnTo>
                      <a:lnTo>
                        <a:pt x="7407" y="17102"/>
                      </a:lnTo>
                      <a:cubicBezTo>
                        <a:pt x="13522" y="14073"/>
                        <a:pt x="19947" y="11717"/>
                        <a:pt x="26570" y="10080"/>
                      </a:cubicBezTo>
                      <a:lnTo>
                        <a:pt x="26570" y="0"/>
                      </a:lnTo>
                      <a:lnTo>
                        <a:pt x="45259" y="0"/>
                      </a:lnTo>
                      <a:lnTo>
                        <a:pt x="45259" y="25588"/>
                      </a:lnTo>
                      <a:lnTo>
                        <a:pt x="37465" y="26880"/>
                      </a:lnTo>
                      <a:cubicBezTo>
                        <a:pt x="32853" y="27660"/>
                        <a:pt x="28314" y="28827"/>
                        <a:pt x="23900" y="30369"/>
                      </a:cubicBezTo>
                      <a:cubicBezTo>
                        <a:pt x="29627" y="41914"/>
                        <a:pt x="40350" y="57766"/>
                        <a:pt x="53225" y="57766"/>
                      </a:cubicBezTo>
                      <a:cubicBezTo>
                        <a:pt x="64723" y="57766"/>
                        <a:pt x="75963" y="41741"/>
                        <a:pt x="82207" y="30240"/>
                      </a:cubicBezTo>
                      <a:cubicBezTo>
                        <a:pt x="77905" y="28745"/>
                        <a:pt x="73482" y="27621"/>
                        <a:pt x="68986" y="26880"/>
                      </a:cubicBezTo>
                      <a:lnTo>
                        <a:pt x="61235" y="25588"/>
                      </a:lnTo>
                      <a:lnTo>
                        <a:pt x="61235" y="0"/>
                      </a:lnTo>
                      <a:lnTo>
                        <a:pt x="79881" y="0"/>
                      </a:lnTo>
                      <a:lnTo>
                        <a:pt x="79881" y="10080"/>
                      </a:lnTo>
                      <a:cubicBezTo>
                        <a:pt x="86504" y="11717"/>
                        <a:pt x="92929" y="14073"/>
                        <a:pt x="99044" y="17102"/>
                      </a:cubicBezTo>
                      <a:lnTo>
                        <a:pt x="106795" y="20935"/>
                      </a:lnTo>
                      <a:lnTo>
                        <a:pt x="103523" y="28991"/>
                      </a:lnTo>
                      <a:cubicBezTo>
                        <a:pt x="101499" y="33988"/>
                        <a:pt x="83154" y="76418"/>
                        <a:pt x="53225" y="76418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3" name="Freihandform 162">
                  <a:extLst>
                    <a:ext uri="{FF2B5EF4-FFF2-40B4-BE49-F238E27FC236}">
                      <a16:creationId xmlns:a16="http://schemas.microsoft.com/office/drawing/2014/main" id="{8FE9A1D7-FD5F-1E43-BF0A-0BFC1DE1B393}"/>
                    </a:ext>
                  </a:extLst>
                </p:cNvPr>
                <p:cNvSpPr/>
                <p:nvPr/>
              </p:nvSpPr>
              <p:spPr>
                <a:xfrm>
                  <a:off x="708779" y="5983540"/>
                  <a:ext cx="106752" cy="136165"/>
                </a:xfrm>
                <a:custGeom>
                  <a:avLst/>
                  <a:gdLst>
                    <a:gd name="connsiteX0" fmla="*/ 53441 w 106752"/>
                    <a:gd name="connsiteY0" fmla="*/ 136166 h 136165"/>
                    <a:gd name="connsiteX1" fmla="*/ 0 w 106752"/>
                    <a:gd name="connsiteY1" fmla="*/ 61729 h 136165"/>
                    <a:gd name="connsiteX2" fmla="*/ 53441 w 106752"/>
                    <a:gd name="connsiteY2" fmla="*/ 0 h 136165"/>
                    <a:gd name="connsiteX3" fmla="*/ 106752 w 106752"/>
                    <a:gd name="connsiteY3" fmla="*/ 61729 h 136165"/>
                    <a:gd name="connsiteX4" fmla="*/ 53441 w 106752"/>
                    <a:gd name="connsiteY4" fmla="*/ 136166 h 136165"/>
                    <a:gd name="connsiteX5" fmla="*/ 53441 w 106752"/>
                    <a:gd name="connsiteY5" fmla="*/ 18523 h 136165"/>
                    <a:gd name="connsiteX6" fmla="*/ 18689 w 106752"/>
                    <a:gd name="connsiteY6" fmla="*/ 61600 h 136165"/>
                    <a:gd name="connsiteX7" fmla="*/ 53441 w 106752"/>
                    <a:gd name="connsiteY7" fmla="*/ 117341 h 136165"/>
                    <a:gd name="connsiteX8" fmla="*/ 88192 w 106752"/>
                    <a:gd name="connsiteY8" fmla="*/ 61600 h 136165"/>
                    <a:gd name="connsiteX9" fmla="*/ 53441 w 106752"/>
                    <a:gd name="connsiteY9" fmla="*/ 18523 h 13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752" h="136165">
                      <a:moveTo>
                        <a:pt x="53441" y="136166"/>
                      </a:moveTo>
                      <a:cubicBezTo>
                        <a:pt x="21962" y="136166"/>
                        <a:pt x="0" y="96923"/>
                        <a:pt x="0" y="61729"/>
                      </a:cubicBezTo>
                      <a:cubicBezTo>
                        <a:pt x="0" y="26535"/>
                        <a:pt x="22479" y="0"/>
                        <a:pt x="53441" y="0"/>
                      </a:cubicBezTo>
                      <a:cubicBezTo>
                        <a:pt x="84403" y="0"/>
                        <a:pt x="106752" y="25846"/>
                        <a:pt x="106752" y="61729"/>
                      </a:cubicBezTo>
                      <a:cubicBezTo>
                        <a:pt x="106752" y="97612"/>
                        <a:pt x="84920" y="136166"/>
                        <a:pt x="53441" y="136166"/>
                      </a:cubicBezTo>
                      <a:close/>
                      <a:moveTo>
                        <a:pt x="53441" y="18523"/>
                      </a:moveTo>
                      <a:cubicBezTo>
                        <a:pt x="32986" y="18523"/>
                        <a:pt x="18689" y="36271"/>
                        <a:pt x="18689" y="61600"/>
                      </a:cubicBezTo>
                      <a:cubicBezTo>
                        <a:pt x="18689" y="90246"/>
                        <a:pt x="35570" y="117341"/>
                        <a:pt x="53441" y="117341"/>
                      </a:cubicBezTo>
                      <a:cubicBezTo>
                        <a:pt x="71312" y="117341"/>
                        <a:pt x="88192" y="90246"/>
                        <a:pt x="88192" y="61600"/>
                      </a:cubicBezTo>
                      <a:cubicBezTo>
                        <a:pt x="88192" y="36271"/>
                        <a:pt x="73896" y="18523"/>
                        <a:pt x="53441" y="18523"/>
                      </a:cubicBez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5" name="Freihandform 164">
                  <a:extLst>
                    <a:ext uri="{FF2B5EF4-FFF2-40B4-BE49-F238E27FC236}">
                      <a16:creationId xmlns:a16="http://schemas.microsoft.com/office/drawing/2014/main" id="{9C125E75-A38A-F845-B220-41560F071FDE}"/>
                    </a:ext>
                  </a:extLst>
                </p:cNvPr>
                <p:cNvSpPr/>
                <p:nvPr/>
              </p:nvSpPr>
              <p:spPr>
                <a:xfrm>
                  <a:off x="729966" y="5902512"/>
                  <a:ext cx="48790" cy="51735"/>
                </a:xfrm>
                <a:custGeom>
                  <a:avLst/>
                  <a:gdLst>
                    <a:gd name="connsiteX0" fmla="*/ 37508 w 48790"/>
                    <a:gd name="connsiteY0" fmla="*/ 51735 h 51735"/>
                    <a:gd name="connsiteX1" fmla="*/ 0 w 48790"/>
                    <a:gd name="connsiteY1" fmla="*/ 20634 h 51735"/>
                    <a:gd name="connsiteX2" fmla="*/ 11928 w 48790"/>
                    <a:gd name="connsiteY2" fmla="*/ 6246 h 51735"/>
                    <a:gd name="connsiteX3" fmla="*/ 26311 w 48790"/>
                    <a:gd name="connsiteY3" fmla="*/ 18178 h 51735"/>
                    <a:gd name="connsiteX4" fmla="*/ 30618 w 48790"/>
                    <a:gd name="connsiteY4" fmla="*/ 0 h 51735"/>
                    <a:gd name="connsiteX5" fmla="*/ 48790 w 48790"/>
                    <a:gd name="connsiteY5" fmla="*/ 4308 h 51735"/>
                    <a:gd name="connsiteX6" fmla="*/ 37508 w 48790"/>
                    <a:gd name="connsiteY6" fmla="*/ 51735 h 51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90" h="51735">
                      <a:moveTo>
                        <a:pt x="37508" y="51735"/>
                      </a:moveTo>
                      <a:lnTo>
                        <a:pt x="0" y="20634"/>
                      </a:lnTo>
                      <a:lnTo>
                        <a:pt x="11928" y="6246"/>
                      </a:lnTo>
                      <a:lnTo>
                        <a:pt x="26311" y="18178"/>
                      </a:lnTo>
                      <a:lnTo>
                        <a:pt x="30618" y="0"/>
                      </a:lnTo>
                      <a:lnTo>
                        <a:pt x="48790" y="4308"/>
                      </a:lnTo>
                      <a:lnTo>
                        <a:pt x="37508" y="51735"/>
                      </a:ln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6" name="Freihandform 165">
                  <a:extLst>
                    <a:ext uri="{FF2B5EF4-FFF2-40B4-BE49-F238E27FC236}">
                      <a16:creationId xmlns:a16="http://schemas.microsoft.com/office/drawing/2014/main" id="{0ABEB186-260F-9C49-957F-CC65179CD4E6}"/>
                    </a:ext>
                  </a:extLst>
                </p:cNvPr>
                <p:cNvSpPr/>
                <p:nvPr/>
              </p:nvSpPr>
              <p:spPr>
                <a:xfrm>
                  <a:off x="445580" y="5902512"/>
                  <a:ext cx="48790" cy="51735"/>
                </a:xfrm>
                <a:custGeom>
                  <a:avLst/>
                  <a:gdLst>
                    <a:gd name="connsiteX0" fmla="*/ 11239 w 48790"/>
                    <a:gd name="connsiteY0" fmla="*/ 51735 h 51735"/>
                    <a:gd name="connsiteX1" fmla="*/ 0 w 48790"/>
                    <a:gd name="connsiteY1" fmla="*/ 4308 h 51735"/>
                    <a:gd name="connsiteX2" fmla="*/ 18172 w 48790"/>
                    <a:gd name="connsiteY2" fmla="*/ 0 h 51735"/>
                    <a:gd name="connsiteX3" fmla="*/ 22479 w 48790"/>
                    <a:gd name="connsiteY3" fmla="*/ 18178 h 51735"/>
                    <a:gd name="connsiteX4" fmla="*/ 36862 w 48790"/>
                    <a:gd name="connsiteY4" fmla="*/ 6246 h 51735"/>
                    <a:gd name="connsiteX5" fmla="*/ 48790 w 48790"/>
                    <a:gd name="connsiteY5" fmla="*/ 20634 h 51735"/>
                    <a:gd name="connsiteX6" fmla="*/ 11239 w 48790"/>
                    <a:gd name="connsiteY6" fmla="*/ 51735 h 51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90" h="51735">
                      <a:moveTo>
                        <a:pt x="11239" y="51735"/>
                      </a:moveTo>
                      <a:lnTo>
                        <a:pt x="0" y="4308"/>
                      </a:lnTo>
                      <a:lnTo>
                        <a:pt x="18172" y="0"/>
                      </a:lnTo>
                      <a:lnTo>
                        <a:pt x="22479" y="18178"/>
                      </a:lnTo>
                      <a:lnTo>
                        <a:pt x="36862" y="6246"/>
                      </a:lnTo>
                      <a:lnTo>
                        <a:pt x="48790" y="20634"/>
                      </a:lnTo>
                      <a:lnTo>
                        <a:pt x="11239" y="51735"/>
                      </a:ln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68" name="Freihandform 167">
                  <a:extLst>
                    <a:ext uri="{FF2B5EF4-FFF2-40B4-BE49-F238E27FC236}">
                      <a16:creationId xmlns:a16="http://schemas.microsoft.com/office/drawing/2014/main" id="{82314FAD-4457-F84E-AF06-2417F457D73D}"/>
                    </a:ext>
                  </a:extLst>
                </p:cNvPr>
                <p:cNvSpPr/>
                <p:nvPr/>
              </p:nvSpPr>
              <p:spPr>
                <a:xfrm>
                  <a:off x="582821" y="5917675"/>
                  <a:ext cx="58694" cy="54879"/>
                </a:xfrm>
                <a:custGeom>
                  <a:avLst/>
                  <a:gdLst>
                    <a:gd name="connsiteX0" fmla="*/ 29326 w 58694"/>
                    <a:gd name="connsiteY0" fmla="*/ 54880 h 54879"/>
                    <a:gd name="connsiteX1" fmla="*/ 0 w 58694"/>
                    <a:gd name="connsiteY1" fmla="*/ 10252 h 54879"/>
                    <a:gd name="connsiteX2" fmla="*/ 15589 w 58694"/>
                    <a:gd name="connsiteY2" fmla="*/ 0 h 54879"/>
                    <a:gd name="connsiteX3" fmla="*/ 29326 w 58694"/>
                    <a:gd name="connsiteY3" fmla="*/ 20892 h 54879"/>
                    <a:gd name="connsiteX4" fmla="*/ 43106 w 58694"/>
                    <a:gd name="connsiteY4" fmla="*/ 0 h 54879"/>
                    <a:gd name="connsiteX5" fmla="*/ 58694 w 58694"/>
                    <a:gd name="connsiteY5" fmla="*/ 10252 h 54879"/>
                    <a:gd name="connsiteX6" fmla="*/ 29326 w 58694"/>
                    <a:gd name="connsiteY6" fmla="*/ 54880 h 54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94" h="54879">
                      <a:moveTo>
                        <a:pt x="29326" y="54880"/>
                      </a:moveTo>
                      <a:lnTo>
                        <a:pt x="0" y="10252"/>
                      </a:lnTo>
                      <a:lnTo>
                        <a:pt x="15589" y="0"/>
                      </a:lnTo>
                      <a:lnTo>
                        <a:pt x="29326" y="20892"/>
                      </a:lnTo>
                      <a:lnTo>
                        <a:pt x="43106" y="0"/>
                      </a:lnTo>
                      <a:lnTo>
                        <a:pt x="58694" y="10252"/>
                      </a:lnTo>
                      <a:lnTo>
                        <a:pt x="29326" y="54880"/>
                      </a:lnTo>
                      <a:close/>
                    </a:path>
                  </a:pathLst>
                </a:custGeom>
                <a:grpFill/>
                <a:ln w="4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69" name="Freihandform 168">
              <a:extLst>
                <a:ext uri="{FF2B5EF4-FFF2-40B4-BE49-F238E27FC236}">
                  <a16:creationId xmlns:a16="http://schemas.microsoft.com/office/drawing/2014/main" id="{174FFD8D-F979-EA47-8F4F-E40592BCF9BF}"/>
                </a:ext>
              </a:extLst>
            </p:cNvPr>
            <p:cNvSpPr/>
            <p:nvPr/>
          </p:nvSpPr>
          <p:spPr>
            <a:xfrm>
              <a:off x="2387188" y="4459802"/>
              <a:ext cx="96393" cy="92556"/>
            </a:xfrm>
            <a:custGeom>
              <a:avLst/>
              <a:gdLst>
                <a:gd name="connsiteX0" fmla="*/ 95817 w 96393"/>
                <a:gd name="connsiteY0" fmla="*/ 34701 h 92556"/>
                <a:gd name="connsiteX1" fmla="*/ 88367 w 96393"/>
                <a:gd name="connsiteY1" fmla="*/ 28369 h 92556"/>
                <a:gd name="connsiteX2" fmla="*/ 66276 w 96393"/>
                <a:gd name="connsiteY2" fmla="*/ 25181 h 92556"/>
                <a:gd name="connsiteX3" fmla="*/ 56415 w 96393"/>
                <a:gd name="connsiteY3" fmla="*/ 5193 h 92556"/>
                <a:gd name="connsiteX4" fmla="*/ 44099 w 96393"/>
                <a:gd name="connsiteY4" fmla="*/ 928 h 92556"/>
                <a:gd name="connsiteX5" fmla="*/ 39835 w 96393"/>
                <a:gd name="connsiteY5" fmla="*/ 5193 h 92556"/>
                <a:gd name="connsiteX6" fmla="*/ 29974 w 96393"/>
                <a:gd name="connsiteY6" fmla="*/ 25181 h 92556"/>
                <a:gd name="connsiteX7" fmla="*/ 7883 w 96393"/>
                <a:gd name="connsiteY7" fmla="*/ 28369 h 92556"/>
                <a:gd name="connsiteX8" fmla="*/ 110 w 96393"/>
                <a:gd name="connsiteY8" fmla="*/ 38983 h 92556"/>
                <a:gd name="connsiteX9" fmla="*/ 2759 w 96393"/>
                <a:gd name="connsiteY9" fmla="*/ 44178 h 92556"/>
                <a:gd name="connsiteX10" fmla="*/ 18735 w 96393"/>
                <a:gd name="connsiteY10" fmla="*/ 59729 h 92556"/>
                <a:gd name="connsiteX11" fmla="*/ 14945 w 96393"/>
                <a:gd name="connsiteY11" fmla="*/ 81741 h 92556"/>
                <a:gd name="connsiteX12" fmla="*/ 18649 w 96393"/>
                <a:gd name="connsiteY12" fmla="*/ 90787 h 92556"/>
                <a:gd name="connsiteX13" fmla="*/ 28381 w 96393"/>
                <a:gd name="connsiteY13" fmla="*/ 91476 h 92556"/>
                <a:gd name="connsiteX14" fmla="*/ 48104 w 96393"/>
                <a:gd name="connsiteY14" fmla="*/ 81095 h 92556"/>
                <a:gd name="connsiteX15" fmla="*/ 67869 w 96393"/>
                <a:gd name="connsiteY15" fmla="*/ 91476 h 92556"/>
                <a:gd name="connsiteX16" fmla="*/ 77602 w 96393"/>
                <a:gd name="connsiteY16" fmla="*/ 90787 h 92556"/>
                <a:gd name="connsiteX17" fmla="*/ 81262 w 96393"/>
                <a:gd name="connsiteY17" fmla="*/ 81741 h 92556"/>
                <a:gd name="connsiteX18" fmla="*/ 77645 w 96393"/>
                <a:gd name="connsiteY18" fmla="*/ 59729 h 92556"/>
                <a:gd name="connsiteX19" fmla="*/ 93621 w 96393"/>
                <a:gd name="connsiteY19" fmla="*/ 44178 h 92556"/>
                <a:gd name="connsiteX20" fmla="*/ 95946 w 96393"/>
                <a:gd name="connsiteY20" fmla="*/ 34701 h 92556"/>
                <a:gd name="connsiteX21" fmla="*/ 61108 w 96393"/>
                <a:gd name="connsiteY21" fmla="*/ 49864 h 92556"/>
                <a:gd name="connsiteX22" fmla="*/ 58439 w 96393"/>
                <a:gd name="connsiteY22" fmla="*/ 58092 h 92556"/>
                <a:gd name="connsiteX23" fmla="*/ 59860 w 96393"/>
                <a:gd name="connsiteY23" fmla="*/ 66362 h 92556"/>
                <a:gd name="connsiteX24" fmla="*/ 52410 w 96393"/>
                <a:gd name="connsiteY24" fmla="*/ 62442 h 92556"/>
                <a:gd name="connsiteX25" fmla="*/ 48104 w 96393"/>
                <a:gd name="connsiteY25" fmla="*/ 61409 h 92556"/>
                <a:gd name="connsiteX26" fmla="*/ 43797 w 96393"/>
                <a:gd name="connsiteY26" fmla="*/ 62442 h 92556"/>
                <a:gd name="connsiteX27" fmla="*/ 36347 w 96393"/>
                <a:gd name="connsiteY27" fmla="*/ 66362 h 92556"/>
                <a:gd name="connsiteX28" fmla="*/ 37769 w 96393"/>
                <a:gd name="connsiteY28" fmla="*/ 58092 h 92556"/>
                <a:gd name="connsiteX29" fmla="*/ 35142 w 96393"/>
                <a:gd name="connsiteY29" fmla="*/ 49864 h 92556"/>
                <a:gd name="connsiteX30" fmla="*/ 29113 w 96393"/>
                <a:gd name="connsiteY30" fmla="*/ 44005 h 92556"/>
                <a:gd name="connsiteX31" fmla="*/ 37424 w 96393"/>
                <a:gd name="connsiteY31" fmla="*/ 42799 h 92556"/>
                <a:gd name="connsiteX32" fmla="*/ 44400 w 96393"/>
                <a:gd name="connsiteY32" fmla="*/ 37587 h 92556"/>
                <a:gd name="connsiteX33" fmla="*/ 48104 w 96393"/>
                <a:gd name="connsiteY33" fmla="*/ 30049 h 92556"/>
                <a:gd name="connsiteX34" fmla="*/ 51807 w 96393"/>
                <a:gd name="connsiteY34" fmla="*/ 37587 h 92556"/>
                <a:gd name="connsiteX35" fmla="*/ 58783 w 96393"/>
                <a:gd name="connsiteY35" fmla="*/ 42670 h 92556"/>
                <a:gd name="connsiteX36" fmla="*/ 67094 w 96393"/>
                <a:gd name="connsiteY36" fmla="*/ 43876 h 9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6393" h="92556">
                  <a:moveTo>
                    <a:pt x="95817" y="34701"/>
                  </a:moveTo>
                  <a:cubicBezTo>
                    <a:pt x="94732" y="31350"/>
                    <a:pt x="91847" y="28898"/>
                    <a:pt x="88367" y="28369"/>
                  </a:cubicBezTo>
                  <a:lnTo>
                    <a:pt x="66276" y="25181"/>
                  </a:lnTo>
                  <a:lnTo>
                    <a:pt x="56415" y="5193"/>
                  </a:lnTo>
                  <a:cubicBezTo>
                    <a:pt x="54193" y="614"/>
                    <a:pt x="48676" y="-1296"/>
                    <a:pt x="44099" y="928"/>
                  </a:cubicBezTo>
                  <a:cubicBezTo>
                    <a:pt x="42239" y="1831"/>
                    <a:pt x="40740" y="3334"/>
                    <a:pt x="39835" y="5193"/>
                  </a:cubicBezTo>
                  <a:lnTo>
                    <a:pt x="29974" y="25181"/>
                  </a:lnTo>
                  <a:lnTo>
                    <a:pt x="7883" y="28369"/>
                  </a:lnTo>
                  <a:cubicBezTo>
                    <a:pt x="2806" y="29152"/>
                    <a:pt x="-674" y="33904"/>
                    <a:pt x="110" y="38983"/>
                  </a:cubicBezTo>
                  <a:cubicBezTo>
                    <a:pt x="412" y="40954"/>
                    <a:pt x="1342" y="42775"/>
                    <a:pt x="2759" y="44178"/>
                  </a:cubicBezTo>
                  <a:lnTo>
                    <a:pt x="18735" y="59729"/>
                  </a:lnTo>
                  <a:lnTo>
                    <a:pt x="14945" y="81741"/>
                  </a:lnTo>
                  <a:cubicBezTo>
                    <a:pt x="14381" y="85213"/>
                    <a:pt x="15811" y="88709"/>
                    <a:pt x="18649" y="90787"/>
                  </a:cubicBezTo>
                  <a:cubicBezTo>
                    <a:pt x="21499" y="92846"/>
                    <a:pt x="25267" y="93113"/>
                    <a:pt x="28381" y="91476"/>
                  </a:cubicBezTo>
                  <a:lnTo>
                    <a:pt x="48104" y="81095"/>
                  </a:lnTo>
                  <a:lnTo>
                    <a:pt x="67869" y="91476"/>
                  </a:lnTo>
                  <a:cubicBezTo>
                    <a:pt x="70979" y="93135"/>
                    <a:pt x="74760" y="92867"/>
                    <a:pt x="77602" y="90787"/>
                  </a:cubicBezTo>
                  <a:cubicBezTo>
                    <a:pt x="80439" y="88711"/>
                    <a:pt x="81856" y="85207"/>
                    <a:pt x="81262" y="81741"/>
                  </a:cubicBezTo>
                  <a:lnTo>
                    <a:pt x="77645" y="59729"/>
                  </a:lnTo>
                  <a:lnTo>
                    <a:pt x="93621" y="44178"/>
                  </a:lnTo>
                  <a:cubicBezTo>
                    <a:pt x="96123" y="41711"/>
                    <a:pt x="97023" y="38046"/>
                    <a:pt x="95946" y="34701"/>
                  </a:cubicBezTo>
                  <a:close/>
                  <a:moveTo>
                    <a:pt x="61108" y="49864"/>
                  </a:moveTo>
                  <a:cubicBezTo>
                    <a:pt x="58938" y="52013"/>
                    <a:pt x="57943" y="55078"/>
                    <a:pt x="58439" y="58092"/>
                  </a:cubicBezTo>
                  <a:lnTo>
                    <a:pt x="59860" y="66362"/>
                  </a:lnTo>
                  <a:lnTo>
                    <a:pt x="52410" y="62442"/>
                  </a:lnTo>
                  <a:cubicBezTo>
                    <a:pt x="51079" y="61757"/>
                    <a:pt x="49602" y="61403"/>
                    <a:pt x="48104" y="61409"/>
                  </a:cubicBezTo>
                  <a:cubicBezTo>
                    <a:pt x="46609" y="61413"/>
                    <a:pt x="45132" y="61767"/>
                    <a:pt x="43797" y="62442"/>
                  </a:cubicBezTo>
                  <a:lnTo>
                    <a:pt x="36347" y="66362"/>
                  </a:lnTo>
                  <a:lnTo>
                    <a:pt x="37769" y="58092"/>
                  </a:lnTo>
                  <a:cubicBezTo>
                    <a:pt x="38281" y="55085"/>
                    <a:pt x="37299" y="52017"/>
                    <a:pt x="35142" y="49864"/>
                  </a:cubicBezTo>
                  <a:lnTo>
                    <a:pt x="29113" y="44005"/>
                  </a:lnTo>
                  <a:lnTo>
                    <a:pt x="37424" y="42799"/>
                  </a:lnTo>
                  <a:cubicBezTo>
                    <a:pt x="40477" y="42347"/>
                    <a:pt x="43100" y="40388"/>
                    <a:pt x="44400" y="37587"/>
                  </a:cubicBezTo>
                  <a:lnTo>
                    <a:pt x="48104" y="30049"/>
                  </a:lnTo>
                  <a:lnTo>
                    <a:pt x="51807" y="37587"/>
                  </a:lnTo>
                  <a:cubicBezTo>
                    <a:pt x="53142" y="40338"/>
                    <a:pt x="55756" y="42244"/>
                    <a:pt x="58783" y="42670"/>
                  </a:cubicBezTo>
                  <a:lnTo>
                    <a:pt x="67094" y="43876"/>
                  </a:lnTo>
                  <a:close/>
                </a:path>
              </a:pathLst>
            </a:custGeom>
            <a:solidFill>
              <a:srgbClr val="EDD73E"/>
            </a:solidFill>
            <a:ln w="429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87" name="Gruppieren 186">
              <a:extLst>
                <a:ext uri="{FF2B5EF4-FFF2-40B4-BE49-F238E27FC236}">
                  <a16:creationId xmlns:a16="http://schemas.microsoft.com/office/drawing/2014/main" id="{A0FF638E-ED73-B841-9C9F-56B453E62D12}"/>
                </a:ext>
              </a:extLst>
            </p:cNvPr>
            <p:cNvGrpSpPr/>
            <p:nvPr/>
          </p:nvGrpSpPr>
          <p:grpSpPr>
            <a:xfrm>
              <a:off x="2119829" y="4422898"/>
              <a:ext cx="631302" cy="631505"/>
              <a:chOff x="2119829" y="4422898"/>
              <a:chExt cx="631302" cy="631505"/>
            </a:xfrm>
          </p:grpSpPr>
          <p:sp>
            <p:nvSpPr>
              <p:cNvPr id="170" name="Freihandform 169">
                <a:extLst>
                  <a:ext uri="{FF2B5EF4-FFF2-40B4-BE49-F238E27FC236}">
                    <a16:creationId xmlns:a16="http://schemas.microsoft.com/office/drawing/2014/main" id="{D5F8D077-2E42-4A4C-83EB-E538755886A3}"/>
                  </a:ext>
                </a:extLst>
              </p:cNvPr>
              <p:cNvSpPr/>
              <p:nvPr/>
            </p:nvSpPr>
            <p:spPr>
              <a:xfrm>
                <a:off x="2502963" y="4495918"/>
                <a:ext cx="95778" cy="94474"/>
              </a:xfrm>
              <a:custGeom>
                <a:avLst/>
                <a:gdLst>
                  <a:gd name="connsiteX0" fmla="*/ 626 w 95778"/>
                  <a:gd name="connsiteY0" fmla="*/ 65096 h 94474"/>
                  <a:gd name="connsiteX1" fmla="*/ 8894 w 95778"/>
                  <a:gd name="connsiteY1" fmla="*/ 70394 h 94474"/>
                  <a:gd name="connsiteX2" fmla="*/ 31158 w 95778"/>
                  <a:gd name="connsiteY2" fmla="*/ 71299 h 94474"/>
                  <a:gd name="connsiteX3" fmla="*/ 43086 w 95778"/>
                  <a:gd name="connsiteY3" fmla="*/ 90167 h 94474"/>
                  <a:gd name="connsiteX4" fmla="*/ 50880 w 95778"/>
                  <a:gd name="connsiteY4" fmla="*/ 94474 h 94474"/>
                  <a:gd name="connsiteX5" fmla="*/ 51871 w 95778"/>
                  <a:gd name="connsiteY5" fmla="*/ 94474 h 94474"/>
                  <a:gd name="connsiteX6" fmla="*/ 59579 w 95778"/>
                  <a:gd name="connsiteY6" fmla="*/ 88444 h 94474"/>
                  <a:gd name="connsiteX7" fmla="*/ 67287 w 95778"/>
                  <a:gd name="connsiteY7" fmla="*/ 67551 h 94474"/>
                  <a:gd name="connsiteX8" fmla="*/ 88819 w 95778"/>
                  <a:gd name="connsiteY8" fmla="*/ 62038 h 94474"/>
                  <a:gd name="connsiteX9" fmla="*/ 95580 w 95778"/>
                  <a:gd name="connsiteY9" fmla="*/ 55016 h 94474"/>
                  <a:gd name="connsiteX10" fmla="*/ 92264 w 95778"/>
                  <a:gd name="connsiteY10" fmla="*/ 45798 h 94474"/>
                  <a:gd name="connsiteX11" fmla="*/ 74737 w 95778"/>
                  <a:gd name="connsiteY11" fmla="*/ 32013 h 94474"/>
                  <a:gd name="connsiteX12" fmla="*/ 76201 w 95778"/>
                  <a:gd name="connsiteY12" fmla="*/ 9742 h 94474"/>
                  <a:gd name="connsiteX13" fmla="*/ 67438 w 95778"/>
                  <a:gd name="connsiteY13" fmla="*/ 13 h 94474"/>
                  <a:gd name="connsiteX14" fmla="*/ 61948 w 95778"/>
                  <a:gd name="connsiteY14" fmla="*/ 1472 h 94474"/>
                  <a:gd name="connsiteX15" fmla="*/ 43388 w 95778"/>
                  <a:gd name="connsiteY15" fmla="*/ 13878 h 94474"/>
                  <a:gd name="connsiteX16" fmla="*/ 22674 w 95778"/>
                  <a:gd name="connsiteY16" fmla="*/ 5779 h 94474"/>
                  <a:gd name="connsiteX17" fmla="*/ 10664 w 95778"/>
                  <a:gd name="connsiteY17" fmla="*/ 10991 h 94474"/>
                  <a:gd name="connsiteX18" fmla="*/ 10359 w 95778"/>
                  <a:gd name="connsiteY18" fmla="*/ 16893 h 94474"/>
                  <a:gd name="connsiteX19" fmla="*/ 16387 w 95778"/>
                  <a:gd name="connsiteY19" fmla="*/ 38431 h 94474"/>
                  <a:gd name="connsiteX20" fmla="*/ 2133 w 95778"/>
                  <a:gd name="connsiteY20" fmla="*/ 55662 h 94474"/>
                  <a:gd name="connsiteX21" fmla="*/ 799 w 95778"/>
                  <a:gd name="connsiteY21" fmla="*/ 65311 h 94474"/>
                  <a:gd name="connsiteX22" fmla="*/ 35335 w 95778"/>
                  <a:gd name="connsiteY22" fmla="*/ 37958 h 94474"/>
                  <a:gd name="connsiteX23" fmla="*/ 33053 w 95778"/>
                  <a:gd name="connsiteY23" fmla="*/ 29816 h 94474"/>
                  <a:gd name="connsiteX24" fmla="*/ 40890 w 95778"/>
                  <a:gd name="connsiteY24" fmla="*/ 32961 h 94474"/>
                  <a:gd name="connsiteX25" fmla="*/ 49502 w 95778"/>
                  <a:gd name="connsiteY25" fmla="*/ 32056 h 94474"/>
                  <a:gd name="connsiteX26" fmla="*/ 56608 w 95778"/>
                  <a:gd name="connsiteY26" fmla="*/ 27318 h 94474"/>
                  <a:gd name="connsiteX27" fmla="*/ 56048 w 95778"/>
                  <a:gd name="connsiteY27" fmla="*/ 35933 h 94474"/>
                  <a:gd name="connsiteX28" fmla="*/ 59579 w 95778"/>
                  <a:gd name="connsiteY28" fmla="*/ 43816 h 94474"/>
                  <a:gd name="connsiteX29" fmla="*/ 66168 w 95778"/>
                  <a:gd name="connsiteY29" fmla="*/ 48856 h 94474"/>
                  <a:gd name="connsiteX30" fmla="*/ 58029 w 95778"/>
                  <a:gd name="connsiteY30" fmla="*/ 50924 h 94474"/>
                  <a:gd name="connsiteX31" fmla="*/ 51613 w 95778"/>
                  <a:gd name="connsiteY31" fmla="*/ 56696 h 94474"/>
                  <a:gd name="connsiteX32" fmla="*/ 48727 w 95778"/>
                  <a:gd name="connsiteY32" fmla="*/ 64579 h 94474"/>
                  <a:gd name="connsiteX33" fmla="*/ 44421 w 95778"/>
                  <a:gd name="connsiteY33" fmla="*/ 57471 h 94474"/>
                  <a:gd name="connsiteX34" fmla="*/ 36971 w 95778"/>
                  <a:gd name="connsiteY34" fmla="*/ 53164 h 94474"/>
                  <a:gd name="connsiteX35" fmla="*/ 28574 w 95778"/>
                  <a:gd name="connsiteY35" fmla="*/ 52819 h 94474"/>
                  <a:gd name="connsiteX36" fmla="*/ 33957 w 95778"/>
                  <a:gd name="connsiteY36" fmla="*/ 46358 h 94474"/>
                  <a:gd name="connsiteX37" fmla="*/ 35723 w 95778"/>
                  <a:gd name="connsiteY37" fmla="*/ 37742 h 9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5778" h="94474">
                    <a:moveTo>
                      <a:pt x="626" y="65096"/>
                    </a:moveTo>
                    <a:cubicBezTo>
                      <a:pt x="2125" y="68313"/>
                      <a:pt x="5346" y="70377"/>
                      <a:pt x="8894" y="70394"/>
                    </a:cubicBezTo>
                    <a:lnTo>
                      <a:pt x="31158" y="71299"/>
                    </a:lnTo>
                    <a:lnTo>
                      <a:pt x="43086" y="90167"/>
                    </a:lnTo>
                    <a:cubicBezTo>
                      <a:pt x="44778" y="92842"/>
                      <a:pt x="47715" y="94466"/>
                      <a:pt x="50880" y="94474"/>
                    </a:cubicBezTo>
                    <a:lnTo>
                      <a:pt x="51871" y="94474"/>
                    </a:lnTo>
                    <a:cubicBezTo>
                      <a:pt x="55372" y="94078"/>
                      <a:pt x="58352" y="91748"/>
                      <a:pt x="59579" y="88444"/>
                    </a:cubicBezTo>
                    <a:lnTo>
                      <a:pt x="67287" y="67551"/>
                    </a:lnTo>
                    <a:lnTo>
                      <a:pt x="88819" y="62038"/>
                    </a:lnTo>
                    <a:cubicBezTo>
                      <a:pt x="92225" y="61178"/>
                      <a:pt x="94848" y="58454"/>
                      <a:pt x="95580" y="55016"/>
                    </a:cubicBezTo>
                    <a:cubicBezTo>
                      <a:pt x="96303" y="51563"/>
                      <a:pt x="95020" y="47998"/>
                      <a:pt x="92264" y="45798"/>
                    </a:cubicBezTo>
                    <a:lnTo>
                      <a:pt x="74737" y="32013"/>
                    </a:lnTo>
                    <a:lnTo>
                      <a:pt x="76201" y="9742"/>
                    </a:lnTo>
                    <a:cubicBezTo>
                      <a:pt x="76468" y="4634"/>
                      <a:pt x="72541" y="278"/>
                      <a:pt x="67438" y="13"/>
                    </a:cubicBezTo>
                    <a:cubicBezTo>
                      <a:pt x="65500" y="-88"/>
                      <a:pt x="63580" y="422"/>
                      <a:pt x="61948" y="1472"/>
                    </a:cubicBezTo>
                    <a:lnTo>
                      <a:pt x="43388" y="13878"/>
                    </a:lnTo>
                    <a:lnTo>
                      <a:pt x="22674" y="5779"/>
                    </a:lnTo>
                    <a:cubicBezTo>
                      <a:pt x="17920" y="3900"/>
                      <a:pt x="12542" y="6234"/>
                      <a:pt x="10664" y="10991"/>
                    </a:cubicBezTo>
                    <a:cubicBezTo>
                      <a:pt x="9919" y="12872"/>
                      <a:pt x="9812" y="14945"/>
                      <a:pt x="10359" y="16893"/>
                    </a:cubicBezTo>
                    <a:lnTo>
                      <a:pt x="16387" y="38431"/>
                    </a:lnTo>
                    <a:lnTo>
                      <a:pt x="2133" y="55662"/>
                    </a:lnTo>
                    <a:cubicBezTo>
                      <a:pt x="-114" y="58361"/>
                      <a:pt x="-631" y="62103"/>
                      <a:pt x="799" y="65311"/>
                    </a:cubicBezTo>
                    <a:close/>
                    <a:moveTo>
                      <a:pt x="35335" y="37958"/>
                    </a:moveTo>
                    <a:lnTo>
                      <a:pt x="33053" y="29816"/>
                    </a:lnTo>
                    <a:lnTo>
                      <a:pt x="40890" y="32961"/>
                    </a:lnTo>
                    <a:cubicBezTo>
                      <a:pt x="43736" y="34088"/>
                      <a:pt x="46953" y="33750"/>
                      <a:pt x="49502" y="32056"/>
                    </a:cubicBezTo>
                    <a:lnTo>
                      <a:pt x="56608" y="27318"/>
                    </a:lnTo>
                    <a:lnTo>
                      <a:pt x="56048" y="35933"/>
                    </a:lnTo>
                    <a:cubicBezTo>
                      <a:pt x="55859" y="38981"/>
                      <a:pt x="57181" y="41927"/>
                      <a:pt x="59579" y="43816"/>
                    </a:cubicBezTo>
                    <a:lnTo>
                      <a:pt x="66168" y="48856"/>
                    </a:lnTo>
                    <a:lnTo>
                      <a:pt x="58029" y="50924"/>
                    </a:lnTo>
                    <a:cubicBezTo>
                      <a:pt x="55079" y="51692"/>
                      <a:pt x="52689" y="53844"/>
                      <a:pt x="51613" y="56696"/>
                    </a:cubicBezTo>
                    <a:lnTo>
                      <a:pt x="48727" y="64579"/>
                    </a:lnTo>
                    <a:lnTo>
                      <a:pt x="44421" y="57471"/>
                    </a:lnTo>
                    <a:cubicBezTo>
                      <a:pt x="42802" y="54893"/>
                      <a:pt x="40011" y="53280"/>
                      <a:pt x="36971" y="53164"/>
                    </a:cubicBezTo>
                    <a:lnTo>
                      <a:pt x="28574" y="52819"/>
                    </a:lnTo>
                    <a:lnTo>
                      <a:pt x="33957" y="46358"/>
                    </a:lnTo>
                    <a:cubicBezTo>
                      <a:pt x="35964" y="43970"/>
                      <a:pt x="36631" y="40728"/>
                      <a:pt x="35723" y="37742"/>
                    </a:cubicBez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1" name="Freihandform 170">
                <a:extLst>
                  <a:ext uri="{FF2B5EF4-FFF2-40B4-BE49-F238E27FC236}">
                    <a16:creationId xmlns:a16="http://schemas.microsoft.com/office/drawing/2014/main" id="{B0314825-D716-0D4F-AA44-343DF5D6A2A1}"/>
                  </a:ext>
                </a:extLst>
              </p:cNvPr>
              <p:cNvSpPr/>
              <p:nvPr/>
            </p:nvSpPr>
            <p:spPr>
              <a:xfrm>
                <a:off x="2583309" y="4575030"/>
                <a:ext cx="94752" cy="95614"/>
              </a:xfrm>
              <a:custGeom>
                <a:avLst/>
                <a:gdLst>
                  <a:gd name="connsiteX0" fmla="*/ 84737 w 94752"/>
                  <a:gd name="connsiteY0" fmla="*/ 19583 h 95614"/>
                  <a:gd name="connsiteX1" fmla="*/ 62473 w 94752"/>
                  <a:gd name="connsiteY1" fmla="*/ 21048 h 95614"/>
                  <a:gd name="connsiteX2" fmla="*/ 48693 w 94752"/>
                  <a:gd name="connsiteY2" fmla="*/ 3516 h 95614"/>
                  <a:gd name="connsiteX3" fmla="*/ 39478 w 94752"/>
                  <a:gd name="connsiteY3" fmla="*/ 199 h 95614"/>
                  <a:gd name="connsiteX4" fmla="*/ 32458 w 94752"/>
                  <a:gd name="connsiteY4" fmla="*/ 6962 h 95614"/>
                  <a:gd name="connsiteX5" fmla="*/ 26946 w 94752"/>
                  <a:gd name="connsiteY5" fmla="*/ 28500 h 95614"/>
                  <a:gd name="connsiteX6" fmla="*/ 6061 w 94752"/>
                  <a:gd name="connsiteY6" fmla="*/ 36211 h 95614"/>
                  <a:gd name="connsiteX7" fmla="*/ 32 w 94752"/>
                  <a:gd name="connsiteY7" fmla="*/ 43922 h 95614"/>
                  <a:gd name="connsiteX8" fmla="*/ 4339 w 94752"/>
                  <a:gd name="connsiteY8" fmla="*/ 52537 h 95614"/>
                  <a:gd name="connsiteX9" fmla="*/ 23200 w 94752"/>
                  <a:gd name="connsiteY9" fmla="*/ 64470 h 95614"/>
                  <a:gd name="connsiteX10" fmla="*/ 24104 w 94752"/>
                  <a:gd name="connsiteY10" fmla="*/ 86740 h 95614"/>
                  <a:gd name="connsiteX11" fmla="*/ 29573 w 94752"/>
                  <a:gd name="connsiteY11" fmla="*/ 94839 h 95614"/>
                  <a:gd name="connsiteX12" fmla="*/ 33320 w 94752"/>
                  <a:gd name="connsiteY12" fmla="*/ 95614 h 95614"/>
                  <a:gd name="connsiteX13" fmla="*/ 39219 w 94752"/>
                  <a:gd name="connsiteY13" fmla="*/ 93503 h 95614"/>
                  <a:gd name="connsiteX14" fmla="*/ 56444 w 94752"/>
                  <a:gd name="connsiteY14" fmla="*/ 79245 h 95614"/>
                  <a:gd name="connsiteX15" fmla="*/ 77976 w 94752"/>
                  <a:gd name="connsiteY15" fmla="*/ 85276 h 95614"/>
                  <a:gd name="connsiteX16" fmla="*/ 89392 w 94752"/>
                  <a:gd name="connsiteY16" fmla="*/ 78857 h 95614"/>
                  <a:gd name="connsiteX17" fmla="*/ 89086 w 94752"/>
                  <a:gd name="connsiteY17" fmla="*/ 72956 h 95614"/>
                  <a:gd name="connsiteX18" fmla="*/ 80818 w 94752"/>
                  <a:gd name="connsiteY18" fmla="*/ 52236 h 95614"/>
                  <a:gd name="connsiteX19" fmla="*/ 93220 w 94752"/>
                  <a:gd name="connsiteY19" fmla="*/ 33670 h 95614"/>
                  <a:gd name="connsiteX20" fmla="*/ 90593 w 94752"/>
                  <a:gd name="connsiteY20" fmla="*/ 20837 h 95614"/>
                  <a:gd name="connsiteX21" fmla="*/ 84909 w 94752"/>
                  <a:gd name="connsiteY21" fmla="*/ 19325 h 95614"/>
                  <a:gd name="connsiteX22" fmla="*/ 61655 w 94752"/>
                  <a:gd name="connsiteY22" fmla="*/ 54820 h 95614"/>
                  <a:gd name="connsiteX23" fmla="*/ 64798 w 94752"/>
                  <a:gd name="connsiteY23" fmla="*/ 62660 h 95614"/>
                  <a:gd name="connsiteX24" fmla="*/ 56660 w 94752"/>
                  <a:gd name="connsiteY24" fmla="*/ 60377 h 95614"/>
                  <a:gd name="connsiteX25" fmla="*/ 48262 w 94752"/>
                  <a:gd name="connsiteY25" fmla="*/ 62143 h 95614"/>
                  <a:gd name="connsiteX26" fmla="*/ 41803 w 94752"/>
                  <a:gd name="connsiteY26" fmla="*/ 67528 h 95614"/>
                  <a:gd name="connsiteX27" fmla="*/ 41459 w 94752"/>
                  <a:gd name="connsiteY27" fmla="*/ 58913 h 95614"/>
                  <a:gd name="connsiteX28" fmla="*/ 37152 w 94752"/>
                  <a:gd name="connsiteY28" fmla="*/ 51460 h 95614"/>
                  <a:gd name="connsiteX29" fmla="*/ 30047 w 94752"/>
                  <a:gd name="connsiteY29" fmla="*/ 47153 h 95614"/>
                  <a:gd name="connsiteX30" fmla="*/ 37927 w 94752"/>
                  <a:gd name="connsiteY30" fmla="*/ 44267 h 95614"/>
                  <a:gd name="connsiteX31" fmla="*/ 43698 w 94752"/>
                  <a:gd name="connsiteY31" fmla="*/ 37848 h 95614"/>
                  <a:gd name="connsiteX32" fmla="*/ 45765 w 94752"/>
                  <a:gd name="connsiteY32" fmla="*/ 29707 h 95614"/>
                  <a:gd name="connsiteX33" fmla="*/ 50975 w 94752"/>
                  <a:gd name="connsiteY33" fmla="*/ 36297 h 95614"/>
                  <a:gd name="connsiteX34" fmla="*/ 58856 w 94752"/>
                  <a:gd name="connsiteY34" fmla="*/ 39787 h 95614"/>
                  <a:gd name="connsiteX35" fmla="*/ 67468 w 94752"/>
                  <a:gd name="connsiteY35" fmla="*/ 39270 h 95614"/>
                  <a:gd name="connsiteX36" fmla="*/ 62387 w 94752"/>
                  <a:gd name="connsiteY36" fmla="*/ 46248 h 95614"/>
                  <a:gd name="connsiteX37" fmla="*/ 61483 w 94752"/>
                  <a:gd name="connsiteY37" fmla="*/ 54863 h 9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52" h="95614">
                    <a:moveTo>
                      <a:pt x="84737" y="19583"/>
                    </a:moveTo>
                    <a:lnTo>
                      <a:pt x="62473" y="21048"/>
                    </a:lnTo>
                    <a:lnTo>
                      <a:pt x="48693" y="3516"/>
                    </a:lnTo>
                    <a:cubicBezTo>
                      <a:pt x="46493" y="759"/>
                      <a:pt x="42931" y="-525"/>
                      <a:pt x="39478" y="199"/>
                    </a:cubicBezTo>
                    <a:cubicBezTo>
                      <a:pt x="36041" y="931"/>
                      <a:pt x="33320" y="3555"/>
                      <a:pt x="32458" y="6962"/>
                    </a:cubicBezTo>
                    <a:lnTo>
                      <a:pt x="26946" y="28500"/>
                    </a:lnTo>
                    <a:lnTo>
                      <a:pt x="6061" y="36211"/>
                    </a:lnTo>
                    <a:cubicBezTo>
                      <a:pt x="2758" y="37439"/>
                      <a:pt x="428" y="40420"/>
                      <a:pt x="32" y="43922"/>
                    </a:cubicBezTo>
                    <a:cubicBezTo>
                      <a:pt x="-256" y="47372"/>
                      <a:pt x="1406" y="50698"/>
                      <a:pt x="4339" y="52537"/>
                    </a:cubicBezTo>
                    <a:lnTo>
                      <a:pt x="23200" y="64470"/>
                    </a:lnTo>
                    <a:lnTo>
                      <a:pt x="24104" y="86740"/>
                    </a:lnTo>
                    <a:cubicBezTo>
                      <a:pt x="24221" y="90268"/>
                      <a:pt x="26344" y="93417"/>
                      <a:pt x="29573" y="94839"/>
                    </a:cubicBezTo>
                    <a:cubicBezTo>
                      <a:pt x="30758" y="95347"/>
                      <a:pt x="32032" y="95610"/>
                      <a:pt x="33320" y="95614"/>
                    </a:cubicBezTo>
                    <a:cubicBezTo>
                      <a:pt x="35469" y="95610"/>
                      <a:pt x="37553" y="94865"/>
                      <a:pt x="39219" y="93503"/>
                    </a:cubicBezTo>
                    <a:lnTo>
                      <a:pt x="56444" y="79245"/>
                    </a:lnTo>
                    <a:lnTo>
                      <a:pt x="77976" y="85276"/>
                    </a:lnTo>
                    <a:cubicBezTo>
                      <a:pt x="82898" y="86658"/>
                      <a:pt x="88009" y="83781"/>
                      <a:pt x="89392" y="78857"/>
                    </a:cubicBezTo>
                    <a:cubicBezTo>
                      <a:pt x="89934" y="76910"/>
                      <a:pt x="89827" y="74838"/>
                      <a:pt x="89086" y="72956"/>
                    </a:cubicBezTo>
                    <a:lnTo>
                      <a:pt x="80818" y="52236"/>
                    </a:lnTo>
                    <a:lnTo>
                      <a:pt x="93220" y="33670"/>
                    </a:lnTo>
                    <a:cubicBezTo>
                      <a:pt x="96036" y="29401"/>
                      <a:pt x="94861" y="23654"/>
                      <a:pt x="90593" y="20837"/>
                    </a:cubicBezTo>
                    <a:cubicBezTo>
                      <a:pt x="88913" y="19730"/>
                      <a:pt x="86915" y="19200"/>
                      <a:pt x="84909" y="19325"/>
                    </a:cubicBezTo>
                    <a:close/>
                    <a:moveTo>
                      <a:pt x="61655" y="54820"/>
                    </a:moveTo>
                    <a:lnTo>
                      <a:pt x="64798" y="62660"/>
                    </a:lnTo>
                    <a:lnTo>
                      <a:pt x="56660" y="60377"/>
                    </a:lnTo>
                    <a:cubicBezTo>
                      <a:pt x="53740" y="59546"/>
                      <a:pt x="50601" y="60209"/>
                      <a:pt x="48262" y="62143"/>
                    </a:cubicBezTo>
                    <a:lnTo>
                      <a:pt x="41803" y="67528"/>
                    </a:lnTo>
                    <a:lnTo>
                      <a:pt x="41459" y="58913"/>
                    </a:lnTo>
                    <a:cubicBezTo>
                      <a:pt x="41342" y="55871"/>
                      <a:pt x="39732" y="53080"/>
                      <a:pt x="37152" y="51460"/>
                    </a:cubicBezTo>
                    <a:lnTo>
                      <a:pt x="30047" y="47153"/>
                    </a:lnTo>
                    <a:lnTo>
                      <a:pt x="37927" y="44267"/>
                    </a:lnTo>
                    <a:cubicBezTo>
                      <a:pt x="40778" y="43190"/>
                      <a:pt x="42931" y="40799"/>
                      <a:pt x="43698" y="37848"/>
                    </a:cubicBezTo>
                    <a:lnTo>
                      <a:pt x="45765" y="29707"/>
                    </a:lnTo>
                    <a:lnTo>
                      <a:pt x="50975" y="36297"/>
                    </a:lnTo>
                    <a:cubicBezTo>
                      <a:pt x="52857" y="38701"/>
                      <a:pt x="55811" y="40006"/>
                      <a:pt x="58856" y="39787"/>
                    </a:cubicBezTo>
                    <a:lnTo>
                      <a:pt x="67468" y="39270"/>
                    </a:lnTo>
                    <a:lnTo>
                      <a:pt x="62387" y="46248"/>
                    </a:lnTo>
                    <a:cubicBezTo>
                      <a:pt x="60695" y="48798"/>
                      <a:pt x="60354" y="52016"/>
                      <a:pt x="61483" y="54863"/>
                    </a:cubicBez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B7EE5C63-685D-AF43-BE30-18F77E16EDBE}"/>
                  </a:ext>
                </a:extLst>
              </p:cNvPr>
              <p:cNvSpPr/>
              <p:nvPr/>
            </p:nvSpPr>
            <p:spPr>
              <a:xfrm>
                <a:off x="2621326" y="4690457"/>
                <a:ext cx="92690" cy="96322"/>
              </a:xfrm>
              <a:custGeom>
                <a:avLst/>
                <a:gdLst>
                  <a:gd name="connsiteX0" fmla="*/ 64333 w 92690"/>
                  <a:gd name="connsiteY0" fmla="*/ 88396 h 96322"/>
                  <a:gd name="connsiteX1" fmla="*/ 67519 w 92690"/>
                  <a:gd name="connsiteY1" fmla="*/ 66298 h 96322"/>
                  <a:gd name="connsiteX2" fmla="*/ 87500 w 92690"/>
                  <a:gd name="connsiteY2" fmla="*/ 56433 h 96322"/>
                  <a:gd name="connsiteX3" fmla="*/ 91763 w 92690"/>
                  <a:gd name="connsiteY3" fmla="*/ 44113 h 96322"/>
                  <a:gd name="connsiteX4" fmla="*/ 87500 w 92690"/>
                  <a:gd name="connsiteY4" fmla="*/ 39849 h 96322"/>
                  <a:gd name="connsiteX5" fmla="*/ 67433 w 92690"/>
                  <a:gd name="connsiteY5" fmla="*/ 29984 h 96322"/>
                  <a:gd name="connsiteX6" fmla="*/ 64246 w 92690"/>
                  <a:gd name="connsiteY6" fmla="*/ 7886 h 96322"/>
                  <a:gd name="connsiteX7" fmla="*/ 53636 w 92690"/>
                  <a:gd name="connsiteY7" fmla="*/ 110 h 96322"/>
                  <a:gd name="connsiteX8" fmla="*/ 48442 w 92690"/>
                  <a:gd name="connsiteY8" fmla="*/ 2760 h 96322"/>
                  <a:gd name="connsiteX9" fmla="*/ 32983 w 92690"/>
                  <a:gd name="connsiteY9" fmla="*/ 18741 h 96322"/>
                  <a:gd name="connsiteX10" fmla="*/ 10978 w 92690"/>
                  <a:gd name="connsiteY10" fmla="*/ 14993 h 96322"/>
                  <a:gd name="connsiteX11" fmla="*/ 311 w 92690"/>
                  <a:gd name="connsiteY11" fmla="*/ 22484 h 96322"/>
                  <a:gd name="connsiteX12" fmla="*/ 1246 w 92690"/>
                  <a:gd name="connsiteY12" fmla="*/ 28390 h 96322"/>
                  <a:gd name="connsiteX13" fmla="*/ 11451 w 92690"/>
                  <a:gd name="connsiteY13" fmla="*/ 48162 h 96322"/>
                  <a:gd name="connsiteX14" fmla="*/ 1073 w 92690"/>
                  <a:gd name="connsiteY14" fmla="*/ 67892 h 96322"/>
                  <a:gd name="connsiteX15" fmla="*/ 4902 w 92690"/>
                  <a:gd name="connsiteY15" fmla="*/ 80354 h 96322"/>
                  <a:gd name="connsiteX16" fmla="*/ 10805 w 92690"/>
                  <a:gd name="connsiteY16" fmla="*/ 81289 h 96322"/>
                  <a:gd name="connsiteX17" fmla="*/ 32811 w 92690"/>
                  <a:gd name="connsiteY17" fmla="*/ 77541 h 96322"/>
                  <a:gd name="connsiteX18" fmla="*/ 48356 w 92690"/>
                  <a:gd name="connsiteY18" fmla="*/ 93522 h 96322"/>
                  <a:gd name="connsiteX19" fmla="*/ 54988 w 92690"/>
                  <a:gd name="connsiteY19" fmla="*/ 96322 h 96322"/>
                  <a:gd name="connsiteX20" fmla="*/ 57830 w 92690"/>
                  <a:gd name="connsiteY20" fmla="*/ 95849 h 96322"/>
                  <a:gd name="connsiteX21" fmla="*/ 64160 w 92690"/>
                  <a:gd name="connsiteY21" fmla="*/ 88396 h 96322"/>
                  <a:gd name="connsiteX22" fmla="*/ 54988 w 92690"/>
                  <a:gd name="connsiteY22" fmla="*/ 51867 h 96322"/>
                  <a:gd name="connsiteX23" fmla="*/ 49906 w 92690"/>
                  <a:gd name="connsiteY23" fmla="*/ 58845 h 96322"/>
                  <a:gd name="connsiteX24" fmla="*/ 48701 w 92690"/>
                  <a:gd name="connsiteY24" fmla="*/ 67159 h 96322"/>
                  <a:gd name="connsiteX25" fmla="*/ 42844 w 92690"/>
                  <a:gd name="connsiteY25" fmla="*/ 61129 h 96322"/>
                  <a:gd name="connsiteX26" fmla="*/ 36212 w 92690"/>
                  <a:gd name="connsiteY26" fmla="*/ 58329 h 96322"/>
                  <a:gd name="connsiteX27" fmla="*/ 34619 w 92690"/>
                  <a:gd name="connsiteY27" fmla="*/ 58329 h 96322"/>
                  <a:gd name="connsiteX28" fmla="*/ 26351 w 92690"/>
                  <a:gd name="connsiteY28" fmla="*/ 59750 h 96322"/>
                  <a:gd name="connsiteX29" fmla="*/ 30270 w 92690"/>
                  <a:gd name="connsiteY29" fmla="*/ 52255 h 96322"/>
                  <a:gd name="connsiteX30" fmla="*/ 30270 w 92690"/>
                  <a:gd name="connsiteY30" fmla="*/ 43639 h 96322"/>
                  <a:gd name="connsiteX31" fmla="*/ 26351 w 92690"/>
                  <a:gd name="connsiteY31" fmla="*/ 36187 h 96322"/>
                  <a:gd name="connsiteX32" fmla="*/ 34619 w 92690"/>
                  <a:gd name="connsiteY32" fmla="*/ 37609 h 96322"/>
                  <a:gd name="connsiteX33" fmla="*/ 42844 w 92690"/>
                  <a:gd name="connsiteY33" fmla="*/ 34938 h 96322"/>
                  <a:gd name="connsiteX34" fmla="*/ 48701 w 92690"/>
                  <a:gd name="connsiteY34" fmla="*/ 28907 h 96322"/>
                  <a:gd name="connsiteX35" fmla="*/ 49906 w 92690"/>
                  <a:gd name="connsiteY35" fmla="*/ 37221 h 96322"/>
                  <a:gd name="connsiteX36" fmla="*/ 54988 w 92690"/>
                  <a:gd name="connsiteY36" fmla="*/ 44199 h 96322"/>
                  <a:gd name="connsiteX37" fmla="*/ 62524 w 92690"/>
                  <a:gd name="connsiteY37" fmla="*/ 47947 h 9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690" h="96322">
                    <a:moveTo>
                      <a:pt x="64333" y="88396"/>
                    </a:moveTo>
                    <a:lnTo>
                      <a:pt x="67519" y="66298"/>
                    </a:lnTo>
                    <a:lnTo>
                      <a:pt x="87500" y="56433"/>
                    </a:lnTo>
                    <a:cubicBezTo>
                      <a:pt x="92078" y="54210"/>
                      <a:pt x="93985" y="48692"/>
                      <a:pt x="91763" y="44113"/>
                    </a:cubicBezTo>
                    <a:cubicBezTo>
                      <a:pt x="90859" y="42252"/>
                      <a:pt x="89360" y="40753"/>
                      <a:pt x="87500" y="39849"/>
                    </a:cubicBezTo>
                    <a:lnTo>
                      <a:pt x="67433" y="29984"/>
                    </a:lnTo>
                    <a:lnTo>
                      <a:pt x="64246" y="7886"/>
                    </a:lnTo>
                    <a:cubicBezTo>
                      <a:pt x="63463" y="2807"/>
                      <a:pt x="58713" y="-674"/>
                      <a:pt x="53636" y="110"/>
                    </a:cubicBezTo>
                    <a:cubicBezTo>
                      <a:pt x="51663" y="412"/>
                      <a:pt x="49846" y="1342"/>
                      <a:pt x="48442" y="2760"/>
                    </a:cubicBezTo>
                    <a:lnTo>
                      <a:pt x="32983" y="18741"/>
                    </a:lnTo>
                    <a:lnTo>
                      <a:pt x="10978" y="14993"/>
                    </a:lnTo>
                    <a:cubicBezTo>
                      <a:pt x="5965" y="14115"/>
                      <a:pt x="1190" y="17470"/>
                      <a:pt x="311" y="22484"/>
                    </a:cubicBezTo>
                    <a:cubicBezTo>
                      <a:pt x="-42" y="24500"/>
                      <a:pt x="285" y="26581"/>
                      <a:pt x="1246" y="28390"/>
                    </a:cubicBezTo>
                    <a:lnTo>
                      <a:pt x="11451" y="48162"/>
                    </a:lnTo>
                    <a:lnTo>
                      <a:pt x="1073" y="67892"/>
                    </a:lnTo>
                    <a:cubicBezTo>
                      <a:pt x="-1308" y="72389"/>
                      <a:pt x="406" y="77972"/>
                      <a:pt x="4902" y="80354"/>
                    </a:cubicBezTo>
                    <a:cubicBezTo>
                      <a:pt x="6710" y="81314"/>
                      <a:pt x="8790" y="81642"/>
                      <a:pt x="10805" y="81289"/>
                    </a:cubicBezTo>
                    <a:lnTo>
                      <a:pt x="32811" y="77541"/>
                    </a:lnTo>
                    <a:lnTo>
                      <a:pt x="48356" y="93522"/>
                    </a:lnTo>
                    <a:cubicBezTo>
                      <a:pt x="50100" y="95310"/>
                      <a:pt x="52490" y="96318"/>
                      <a:pt x="54988" y="96322"/>
                    </a:cubicBezTo>
                    <a:cubicBezTo>
                      <a:pt x="55952" y="96314"/>
                      <a:pt x="56913" y="96154"/>
                      <a:pt x="57830" y="95849"/>
                    </a:cubicBezTo>
                    <a:cubicBezTo>
                      <a:pt x="61185" y="94772"/>
                      <a:pt x="63639" y="91881"/>
                      <a:pt x="64160" y="88396"/>
                    </a:cubicBezTo>
                    <a:close/>
                    <a:moveTo>
                      <a:pt x="54988" y="51867"/>
                    </a:moveTo>
                    <a:cubicBezTo>
                      <a:pt x="52236" y="53202"/>
                      <a:pt x="50333" y="55817"/>
                      <a:pt x="49906" y="58845"/>
                    </a:cubicBezTo>
                    <a:lnTo>
                      <a:pt x="48701" y="67159"/>
                    </a:lnTo>
                    <a:lnTo>
                      <a:pt x="42844" y="61129"/>
                    </a:lnTo>
                    <a:cubicBezTo>
                      <a:pt x="41100" y="59341"/>
                      <a:pt x="38710" y="58333"/>
                      <a:pt x="36212" y="58329"/>
                    </a:cubicBezTo>
                    <a:cubicBezTo>
                      <a:pt x="35683" y="58268"/>
                      <a:pt x="35149" y="58268"/>
                      <a:pt x="34619" y="58329"/>
                    </a:cubicBezTo>
                    <a:lnTo>
                      <a:pt x="26351" y="59750"/>
                    </a:lnTo>
                    <a:lnTo>
                      <a:pt x="30270" y="52255"/>
                    </a:lnTo>
                    <a:cubicBezTo>
                      <a:pt x="31708" y="49562"/>
                      <a:pt x="31708" y="46332"/>
                      <a:pt x="30270" y="43639"/>
                    </a:cubicBezTo>
                    <a:lnTo>
                      <a:pt x="26351" y="36187"/>
                    </a:lnTo>
                    <a:lnTo>
                      <a:pt x="34619" y="37609"/>
                    </a:lnTo>
                    <a:cubicBezTo>
                      <a:pt x="37629" y="38104"/>
                      <a:pt x="40695" y="37109"/>
                      <a:pt x="42844" y="34938"/>
                    </a:cubicBezTo>
                    <a:lnTo>
                      <a:pt x="48701" y="28907"/>
                    </a:lnTo>
                    <a:lnTo>
                      <a:pt x="49906" y="37221"/>
                    </a:lnTo>
                    <a:cubicBezTo>
                      <a:pt x="50333" y="40249"/>
                      <a:pt x="52236" y="42864"/>
                      <a:pt x="54988" y="44199"/>
                    </a:cubicBezTo>
                    <a:lnTo>
                      <a:pt x="62524" y="47947"/>
                    </a:ln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id="{EE5132CF-265A-4849-A2EA-F5FBED87F27D}"/>
                  </a:ext>
                </a:extLst>
              </p:cNvPr>
              <p:cNvSpPr/>
              <p:nvPr/>
            </p:nvSpPr>
            <p:spPr>
              <a:xfrm>
                <a:off x="2583135" y="4806263"/>
                <a:ext cx="94622" cy="95833"/>
              </a:xfrm>
              <a:custGeom>
                <a:avLst/>
                <a:gdLst>
                  <a:gd name="connsiteX0" fmla="*/ 87365 w 94622"/>
                  <a:gd name="connsiteY0" fmla="*/ 13083 h 95833"/>
                  <a:gd name="connsiteX1" fmla="*/ 77977 w 94622"/>
                  <a:gd name="connsiteY1" fmla="*/ 10369 h 95833"/>
                  <a:gd name="connsiteX2" fmla="*/ 56446 w 94622"/>
                  <a:gd name="connsiteY2" fmla="*/ 16400 h 95833"/>
                  <a:gd name="connsiteX3" fmla="*/ 39221 w 94622"/>
                  <a:gd name="connsiteY3" fmla="*/ 2141 h 95833"/>
                  <a:gd name="connsiteX4" fmla="*/ 26242 w 94622"/>
                  <a:gd name="connsiteY4" fmla="*/ 3313 h 95833"/>
                  <a:gd name="connsiteX5" fmla="*/ 24106 w 94622"/>
                  <a:gd name="connsiteY5" fmla="*/ 8904 h 95833"/>
                  <a:gd name="connsiteX6" fmla="*/ 23202 w 94622"/>
                  <a:gd name="connsiteY6" fmla="*/ 31175 h 95833"/>
                  <a:gd name="connsiteX7" fmla="*/ 4340 w 94622"/>
                  <a:gd name="connsiteY7" fmla="*/ 43107 h 95833"/>
                  <a:gd name="connsiteX8" fmla="*/ 1399 w 94622"/>
                  <a:gd name="connsiteY8" fmla="*/ 55806 h 95833"/>
                  <a:gd name="connsiteX9" fmla="*/ 6106 w 94622"/>
                  <a:gd name="connsiteY9" fmla="*/ 59606 h 95833"/>
                  <a:gd name="connsiteX10" fmla="*/ 26991 w 94622"/>
                  <a:gd name="connsiteY10" fmla="*/ 67316 h 95833"/>
                  <a:gd name="connsiteX11" fmla="*/ 32503 w 94622"/>
                  <a:gd name="connsiteY11" fmla="*/ 88855 h 95833"/>
                  <a:gd name="connsiteX12" fmla="*/ 39522 w 94622"/>
                  <a:gd name="connsiteY12" fmla="*/ 95618 h 95833"/>
                  <a:gd name="connsiteX13" fmla="*/ 41460 w 94622"/>
                  <a:gd name="connsiteY13" fmla="*/ 95833 h 95833"/>
                  <a:gd name="connsiteX14" fmla="*/ 48738 w 94622"/>
                  <a:gd name="connsiteY14" fmla="*/ 92301 h 95833"/>
                  <a:gd name="connsiteX15" fmla="*/ 62518 w 94622"/>
                  <a:gd name="connsiteY15" fmla="*/ 74812 h 95833"/>
                  <a:gd name="connsiteX16" fmla="*/ 84781 w 94622"/>
                  <a:gd name="connsiteY16" fmla="*/ 76233 h 95833"/>
                  <a:gd name="connsiteX17" fmla="*/ 94604 w 94622"/>
                  <a:gd name="connsiteY17" fmla="*/ 67575 h 95833"/>
                  <a:gd name="connsiteX18" fmla="*/ 93092 w 94622"/>
                  <a:gd name="connsiteY18" fmla="*/ 61889 h 95833"/>
                  <a:gd name="connsiteX19" fmla="*/ 80690 w 94622"/>
                  <a:gd name="connsiteY19" fmla="*/ 43323 h 95833"/>
                  <a:gd name="connsiteX20" fmla="*/ 88958 w 94622"/>
                  <a:gd name="connsiteY20" fmla="*/ 22603 h 95833"/>
                  <a:gd name="connsiteX21" fmla="*/ 87236 w 94622"/>
                  <a:gd name="connsiteY21" fmla="*/ 12997 h 95833"/>
                  <a:gd name="connsiteX22" fmla="*/ 59030 w 94622"/>
                  <a:gd name="connsiteY22" fmla="*/ 56160 h 95833"/>
                  <a:gd name="connsiteX23" fmla="*/ 51149 w 94622"/>
                  <a:gd name="connsiteY23" fmla="*/ 59649 h 95833"/>
                  <a:gd name="connsiteX24" fmla="*/ 45939 w 94622"/>
                  <a:gd name="connsiteY24" fmla="*/ 66240 h 95833"/>
                  <a:gd name="connsiteX25" fmla="*/ 43872 w 94622"/>
                  <a:gd name="connsiteY25" fmla="*/ 58098 h 95833"/>
                  <a:gd name="connsiteX26" fmla="*/ 38101 w 94622"/>
                  <a:gd name="connsiteY26" fmla="*/ 51680 h 95833"/>
                  <a:gd name="connsiteX27" fmla="*/ 30221 w 94622"/>
                  <a:gd name="connsiteY27" fmla="*/ 48793 h 95833"/>
                  <a:gd name="connsiteX28" fmla="*/ 37326 w 94622"/>
                  <a:gd name="connsiteY28" fmla="*/ 44270 h 95833"/>
                  <a:gd name="connsiteX29" fmla="*/ 41632 w 94622"/>
                  <a:gd name="connsiteY29" fmla="*/ 36818 h 95833"/>
                  <a:gd name="connsiteX30" fmla="*/ 41977 w 94622"/>
                  <a:gd name="connsiteY30" fmla="*/ 28203 h 95833"/>
                  <a:gd name="connsiteX31" fmla="*/ 48436 w 94622"/>
                  <a:gd name="connsiteY31" fmla="*/ 33587 h 95833"/>
                  <a:gd name="connsiteX32" fmla="*/ 56833 w 94622"/>
                  <a:gd name="connsiteY32" fmla="*/ 35353 h 95833"/>
                  <a:gd name="connsiteX33" fmla="*/ 64972 w 94622"/>
                  <a:gd name="connsiteY33" fmla="*/ 33070 h 95833"/>
                  <a:gd name="connsiteX34" fmla="*/ 61829 w 94622"/>
                  <a:gd name="connsiteY34" fmla="*/ 40910 h 95833"/>
                  <a:gd name="connsiteX35" fmla="*/ 62733 w 94622"/>
                  <a:gd name="connsiteY35" fmla="*/ 49526 h 95833"/>
                  <a:gd name="connsiteX36" fmla="*/ 67427 w 94622"/>
                  <a:gd name="connsiteY36" fmla="*/ 56504 h 9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622" h="95833">
                    <a:moveTo>
                      <a:pt x="87365" y="13083"/>
                    </a:moveTo>
                    <a:cubicBezTo>
                      <a:pt x="85005" y="10464"/>
                      <a:pt x="81366" y="9413"/>
                      <a:pt x="77977" y="10369"/>
                    </a:cubicBezTo>
                    <a:lnTo>
                      <a:pt x="56446" y="16400"/>
                    </a:lnTo>
                    <a:lnTo>
                      <a:pt x="39221" y="2141"/>
                    </a:lnTo>
                    <a:cubicBezTo>
                      <a:pt x="35315" y="-1120"/>
                      <a:pt x="29502" y="-599"/>
                      <a:pt x="26242" y="3313"/>
                    </a:cubicBezTo>
                    <a:cubicBezTo>
                      <a:pt x="24928" y="4885"/>
                      <a:pt x="24175" y="6854"/>
                      <a:pt x="24106" y="8904"/>
                    </a:cubicBezTo>
                    <a:lnTo>
                      <a:pt x="23202" y="31175"/>
                    </a:lnTo>
                    <a:lnTo>
                      <a:pt x="4340" y="43107"/>
                    </a:lnTo>
                    <a:cubicBezTo>
                      <a:pt x="21" y="45804"/>
                      <a:pt x="-1297" y="51490"/>
                      <a:pt x="1399" y="55806"/>
                    </a:cubicBezTo>
                    <a:cubicBezTo>
                      <a:pt x="2497" y="57568"/>
                      <a:pt x="4155" y="58904"/>
                      <a:pt x="6106" y="59606"/>
                    </a:cubicBezTo>
                    <a:lnTo>
                      <a:pt x="26991" y="67316"/>
                    </a:lnTo>
                    <a:lnTo>
                      <a:pt x="32503" y="88855"/>
                    </a:lnTo>
                    <a:cubicBezTo>
                      <a:pt x="33364" y="92262"/>
                      <a:pt x="36086" y="94886"/>
                      <a:pt x="39522" y="95618"/>
                    </a:cubicBezTo>
                    <a:cubicBezTo>
                      <a:pt x="40160" y="95751"/>
                      <a:pt x="40810" y="95825"/>
                      <a:pt x="41460" y="95833"/>
                    </a:cubicBezTo>
                    <a:cubicBezTo>
                      <a:pt x="44294" y="95816"/>
                      <a:pt x="46968" y="94515"/>
                      <a:pt x="48738" y="92301"/>
                    </a:cubicBezTo>
                    <a:lnTo>
                      <a:pt x="62518" y="74812"/>
                    </a:lnTo>
                    <a:lnTo>
                      <a:pt x="84781" y="76233"/>
                    </a:lnTo>
                    <a:cubicBezTo>
                      <a:pt x="89884" y="76556"/>
                      <a:pt x="94281" y="72679"/>
                      <a:pt x="94604" y="67575"/>
                    </a:cubicBezTo>
                    <a:cubicBezTo>
                      <a:pt x="94733" y="65563"/>
                      <a:pt x="94199" y="63569"/>
                      <a:pt x="93092" y="61889"/>
                    </a:cubicBezTo>
                    <a:lnTo>
                      <a:pt x="80690" y="43323"/>
                    </a:lnTo>
                    <a:lnTo>
                      <a:pt x="88958" y="22603"/>
                    </a:lnTo>
                    <a:cubicBezTo>
                      <a:pt x="90263" y="19333"/>
                      <a:pt x="89596" y="15607"/>
                      <a:pt x="87236" y="12997"/>
                    </a:cubicBezTo>
                    <a:close/>
                    <a:moveTo>
                      <a:pt x="59030" y="56160"/>
                    </a:moveTo>
                    <a:cubicBezTo>
                      <a:pt x="55985" y="55940"/>
                      <a:pt x="53031" y="57245"/>
                      <a:pt x="51149" y="59649"/>
                    </a:cubicBezTo>
                    <a:lnTo>
                      <a:pt x="45939" y="66240"/>
                    </a:lnTo>
                    <a:lnTo>
                      <a:pt x="43872" y="58098"/>
                    </a:lnTo>
                    <a:cubicBezTo>
                      <a:pt x="43105" y="55147"/>
                      <a:pt x="40952" y="52756"/>
                      <a:pt x="38101" y="51680"/>
                    </a:cubicBezTo>
                    <a:lnTo>
                      <a:pt x="30221" y="48793"/>
                    </a:lnTo>
                    <a:lnTo>
                      <a:pt x="37326" y="44270"/>
                    </a:lnTo>
                    <a:cubicBezTo>
                      <a:pt x="39910" y="42655"/>
                      <a:pt x="41525" y="39864"/>
                      <a:pt x="41632" y="36818"/>
                    </a:cubicBezTo>
                    <a:lnTo>
                      <a:pt x="41977" y="28203"/>
                    </a:lnTo>
                    <a:lnTo>
                      <a:pt x="48436" y="33587"/>
                    </a:lnTo>
                    <a:cubicBezTo>
                      <a:pt x="50766" y="35539"/>
                      <a:pt x="53914" y="36198"/>
                      <a:pt x="56833" y="35353"/>
                    </a:cubicBezTo>
                    <a:lnTo>
                      <a:pt x="64972" y="33070"/>
                    </a:lnTo>
                    <a:lnTo>
                      <a:pt x="61829" y="40910"/>
                    </a:lnTo>
                    <a:cubicBezTo>
                      <a:pt x="60692" y="43758"/>
                      <a:pt x="61032" y="46980"/>
                      <a:pt x="62733" y="49526"/>
                    </a:cubicBezTo>
                    <a:lnTo>
                      <a:pt x="67427" y="56504"/>
                    </a:ln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4" name="Freihandform 173">
                <a:extLst>
                  <a:ext uri="{FF2B5EF4-FFF2-40B4-BE49-F238E27FC236}">
                    <a16:creationId xmlns:a16="http://schemas.microsoft.com/office/drawing/2014/main" id="{5B53E975-14EC-C14F-B1D4-7B84974FB0D0}"/>
                  </a:ext>
                </a:extLst>
              </p:cNvPr>
              <p:cNvSpPr/>
              <p:nvPr/>
            </p:nvSpPr>
            <p:spPr>
              <a:xfrm>
                <a:off x="2503224" y="4886851"/>
                <a:ext cx="95607" cy="94574"/>
              </a:xfrm>
              <a:custGeom>
                <a:avLst/>
                <a:gdLst>
                  <a:gd name="connsiteX0" fmla="*/ 1872 w 95607"/>
                  <a:gd name="connsiteY0" fmla="*/ 39023 h 94574"/>
                  <a:gd name="connsiteX1" fmla="*/ 16126 w 95607"/>
                  <a:gd name="connsiteY1" fmla="*/ 56254 h 94574"/>
                  <a:gd name="connsiteX2" fmla="*/ 10097 w 95607"/>
                  <a:gd name="connsiteY2" fmla="*/ 77792 h 94574"/>
                  <a:gd name="connsiteX3" fmla="*/ 16514 w 95607"/>
                  <a:gd name="connsiteY3" fmla="*/ 89212 h 94574"/>
                  <a:gd name="connsiteX4" fmla="*/ 22413 w 95607"/>
                  <a:gd name="connsiteY4" fmla="*/ 88906 h 94574"/>
                  <a:gd name="connsiteX5" fmla="*/ 43126 w 95607"/>
                  <a:gd name="connsiteY5" fmla="*/ 80635 h 94574"/>
                  <a:gd name="connsiteX6" fmla="*/ 61686 w 95607"/>
                  <a:gd name="connsiteY6" fmla="*/ 93042 h 94574"/>
                  <a:gd name="connsiteX7" fmla="*/ 74515 w 95607"/>
                  <a:gd name="connsiteY7" fmla="*/ 90414 h 94574"/>
                  <a:gd name="connsiteX8" fmla="*/ 76026 w 95607"/>
                  <a:gd name="connsiteY8" fmla="*/ 84728 h 94574"/>
                  <a:gd name="connsiteX9" fmla="*/ 74562 w 95607"/>
                  <a:gd name="connsiteY9" fmla="*/ 62500 h 94574"/>
                  <a:gd name="connsiteX10" fmla="*/ 92089 w 95607"/>
                  <a:gd name="connsiteY10" fmla="*/ 48672 h 94574"/>
                  <a:gd name="connsiteX11" fmla="*/ 93613 w 95607"/>
                  <a:gd name="connsiteY11" fmla="*/ 35663 h 94574"/>
                  <a:gd name="connsiteX12" fmla="*/ 88644 w 95607"/>
                  <a:gd name="connsiteY12" fmla="*/ 32432 h 94574"/>
                  <a:gd name="connsiteX13" fmla="*/ 67112 w 95607"/>
                  <a:gd name="connsiteY13" fmla="*/ 26919 h 94574"/>
                  <a:gd name="connsiteX14" fmla="*/ 59404 w 95607"/>
                  <a:gd name="connsiteY14" fmla="*/ 6026 h 94574"/>
                  <a:gd name="connsiteX15" fmla="*/ 51696 w 95607"/>
                  <a:gd name="connsiteY15" fmla="*/ 39 h 94574"/>
                  <a:gd name="connsiteX16" fmla="*/ 43083 w 95607"/>
                  <a:gd name="connsiteY16" fmla="*/ 4346 h 94574"/>
                  <a:gd name="connsiteX17" fmla="*/ 31155 w 95607"/>
                  <a:gd name="connsiteY17" fmla="*/ 23214 h 94574"/>
                  <a:gd name="connsiteX18" fmla="*/ 8891 w 95607"/>
                  <a:gd name="connsiteY18" fmla="*/ 24119 h 94574"/>
                  <a:gd name="connsiteX19" fmla="*/ 796 w 95607"/>
                  <a:gd name="connsiteY19" fmla="*/ 29589 h 94574"/>
                  <a:gd name="connsiteX20" fmla="*/ 2130 w 95607"/>
                  <a:gd name="connsiteY20" fmla="*/ 39282 h 94574"/>
                  <a:gd name="connsiteX21" fmla="*/ 36322 w 95607"/>
                  <a:gd name="connsiteY21" fmla="*/ 41263 h 94574"/>
                  <a:gd name="connsiteX22" fmla="*/ 43772 w 95607"/>
                  <a:gd name="connsiteY22" fmla="*/ 36956 h 94574"/>
                  <a:gd name="connsiteX23" fmla="*/ 48079 w 95607"/>
                  <a:gd name="connsiteY23" fmla="*/ 29848 h 94574"/>
                  <a:gd name="connsiteX24" fmla="*/ 50964 w 95607"/>
                  <a:gd name="connsiteY24" fmla="*/ 37731 h 94574"/>
                  <a:gd name="connsiteX25" fmla="*/ 57380 w 95607"/>
                  <a:gd name="connsiteY25" fmla="*/ 43503 h 94574"/>
                  <a:gd name="connsiteX26" fmla="*/ 65519 w 95607"/>
                  <a:gd name="connsiteY26" fmla="*/ 45571 h 94574"/>
                  <a:gd name="connsiteX27" fmla="*/ 58930 w 95607"/>
                  <a:gd name="connsiteY27" fmla="*/ 50783 h 94574"/>
                  <a:gd name="connsiteX28" fmla="*/ 55399 w 95607"/>
                  <a:gd name="connsiteY28" fmla="*/ 58666 h 94574"/>
                  <a:gd name="connsiteX29" fmla="*/ 56347 w 95607"/>
                  <a:gd name="connsiteY29" fmla="*/ 67152 h 94574"/>
                  <a:gd name="connsiteX30" fmla="*/ 49370 w 95607"/>
                  <a:gd name="connsiteY30" fmla="*/ 62457 h 94574"/>
                  <a:gd name="connsiteX31" fmla="*/ 44203 w 95607"/>
                  <a:gd name="connsiteY31" fmla="*/ 60906 h 94574"/>
                  <a:gd name="connsiteX32" fmla="*/ 40801 w 95607"/>
                  <a:gd name="connsiteY32" fmla="*/ 61552 h 94574"/>
                  <a:gd name="connsiteX33" fmla="*/ 32964 w 95607"/>
                  <a:gd name="connsiteY33" fmla="*/ 64697 h 94574"/>
                  <a:gd name="connsiteX34" fmla="*/ 35246 w 95607"/>
                  <a:gd name="connsiteY34" fmla="*/ 56599 h 94574"/>
                  <a:gd name="connsiteX35" fmla="*/ 33480 w 95607"/>
                  <a:gd name="connsiteY35" fmla="*/ 47983 h 94574"/>
                  <a:gd name="connsiteX36" fmla="*/ 28097 w 95607"/>
                  <a:gd name="connsiteY36" fmla="*/ 41522 h 9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5607" h="94574">
                    <a:moveTo>
                      <a:pt x="1872" y="39023"/>
                    </a:moveTo>
                    <a:lnTo>
                      <a:pt x="16126" y="56254"/>
                    </a:lnTo>
                    <a:lnTo>
                      <a:pt x="10097" y="77792"/>
                    </a:lnTo>
                    <a:cubicBezTo>
                      <a:pt x="8719" y="82716"/>
                      <a:pt x="11591" y="87829"/>
                      <a:pt x="16514" y="89212"/>
                    </a:cubicBezTo>
                    <a:cubicBezTo>
                      <a:pt x="18460" y="89755"/>
                      <a:pt x="20531" y="89651"/>
                      <a:pt x="22413" y="88906"/>
                    </a:cubicBezTo>
                    <a:lnTo>
                      <a:pt x="43126" y="80635"/>
                    </a:lnTo>
                    <a:lnTo>
                      <a:pt x="61686" y="93042"/>
                    </a:lnTo>
                    <a:cubicBezTo>
                      <a:pt x="65954" y="95859"/>
                      <a:pt x="71698" y="94683"/>
                      <a:pt x="74515" y="90414"/>
                    </a:cubicBezTo>
                    <a:cubicBezTo>
                      <a:pt x="75621" y="88734"/>
                      <a:pt x="76151" y="86735"/>
                      <a:pt x="76026" y="84728"/>
                    </a:cubicBezTo>
                    <a:lnTo>
                      <a:pt x="74562" y="62500"/>
                    </a:lnTo>
                    <a:lnTo>
                      <a:pt x="92089" y="48672"/>
                    </a:lnTo>
                    <a:cubicBezTo>
                      <a:pt x="96102" y="45502"/>
                      <a:pt x="96782" y="39678"/>
                      <a:pt x="93613" y="35663"/>
                    </a:cubicBezTo>
                    <a:cubicBezTo>
                      <a:pt x="92356" y="34069"/>
                      <a:pt x="90611" y="32936"/>
                      <a:pt x="88644" y="32432"/>
                    </a:cubicBezTo>
                    <a:lnTo>
                      <a:pt x="67112" y="26919"/>
                    </a:lnTo>
                    <a:lnTo>
                      <a:pt x="59404" y="6026"/>
                    </a:lnTo>
                    <a:cubicBezTo>
                      <a:pt x="58190" y="2722"/>
                      <a:pt x="55197" y="396"/>
                      <a:pt x="51696" y="39"/>
                    </a:cubicBezTo>
                    <a:cubicBezTo>
                      <a:pt x="48238" y="-280"/>
                      <a:pt x="44900" y="1391"/>
                      <a:pt x="43083" y="4346"/>
                    </a:cubicBezTo>
                    <a:lnTo>
                      <a:pt x="31155" y="23214"/>
                    </a:lnTo>
                    <a:lnTo>
                      <a:pt x="8891" y="24119"/>
                    </a:lnTo>
                    <a:cubicBezTo>
                      <a:pt x="5365" y="24235"/>
                      <a:pt x="2217" y="26359"/>
                      <a:pt x="796" y="29589"/>
                    </a:cubicBezTo>
                    <a:cubicBezTo>
                      <a:pt x="-630" y="32812"/>
                      <a:pt x="-113" y="36564"/>
                      <a:pt x="2130" y="39282"/>
                    </a:cubicBezTo>
                    <a:close/>
                    <a:moveTo>
                      <a:pt x="36322" y="41263"/>
                    </a:moveTo>
                    <a:cubicBezTo>
                      <a:pt x="39363" y="41147"/>
                      <a:pt x="42153" y="39536"/>
                      <a:pt x="43772" y="36956"/>
                    </a:cubicBezTo>
                    <a:lnTo>
                      <a:pt x="48079" y="29848"/>
                    </a:lnTo>
                    <a:lnTo>
                      <a:pt x="50964" y="37731"/>
                    </a:lnTo>
                    <a:cubicBezTo>
                      <a:pt x="52040" y="40583"/>
                      <a:pt x="54430" y="42736"/>
                      <a:pt x="57380" y="43503"/>
                    </a:cubicBezTo>
                    <a:lnTo>
                      <a:pt x="65519" y="45571"/>
                    </a:lnTo>
                    <a:lnTo>
                      <a:pt x="58930" y="50783"/>
                    </a:lnTo>
                    <a:cubicBezTo>
                      <a:pt x="56532" y="52670"/>
                      <a:pt x="55210" y="55616"/>
                      <a:pt x="55399" y="58666"/>
                    </a:cubicBezTo>
                    <a:lnTo>
                      <a:pt x="56347" y="67152"/>
                    </a:lnTo>
                    <a:lnTo>
                      <a:pt x="49370" y="62457"/>
                    </a:lnTo>
                    <a:cubicBezTo>
                      <a:pt x="47837" y="61440"/>
                      <a:pt x="46042" y="60902"/>
                      <a:pt x="44203" y="60906"/>
                    </a:cubicBezTo>
                    <a:cubicBezTo>
                      <a:pt x="43040" y="60902"/>
                      <a:pt x="41882" y="61122"/>
                      <a:pt x="40801" y="61552"/>
                    </a:cubicBezTo>
                    <a:lnTo>
                      <a:pt x="32964" y="64697"/>
                    </a:lnTo>
                    <a:lnTo>
                      <a:pt x="35246" y="56599"/>
                    </a:lnTo>
                    <a:cubicBezTo>
                      <a:pt x="36137" y="53613"/>
                      <a:pt x="35474" y="50378"/>
                      <a:pt x="33480" y="47983"/>
                    </a:cubicBezTo>
                    <a:lnTo>
                      <a:pt x="28097" y="41522"/>
                    </a:ln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5" name="Freihandform 174">
                <a:extLst>
                  <a:ext uri="{FF2B5EF4-FFF2-40B4-BE49-F238E27FC236}">
                    <a16:creationId xmlns:a16="http://schemas.microsoft.com/office/drawing/2014/main" id="{65F86FB9-DE91-BE41-B1AF-CA3D319E95A2}"/>
                  </a:ext>
                </a:extLst>
              </p:cNvPr>
              <p:cNvSpPr/>
              <p:nvPr/>
            </p:nvSpPr>
            <p:spPr>
              <a:xfrm>
                <a:off x="2387205" y="4924876"/>
                <a:ext cx="96283" cy="92516"/>
              </a:xfrm>
              <a:custGeom>
                <a:avLst/>
                <a:gdLst>
                  <a:gd name="connsiteX0" fmla="*/ 416 w 96283"/>
                  <a:gd name="connsiteY0" fmla="*/ 57860 h 92516"/>
                  <a:gd name="connsiteX1" fmla="*/ 7866 w 96283"/>
                  <a:gd name="connsiteY1" fmla="*/ 64149 h 92516"/>
                  <a:gd name="connsiteX2" fmla="*/ 29957 w 96283"/>
                  <a:gd name="connsiteY2" fmla="*/ 67337 h 92516"/>
                  <a:gd name="connsiteX3" fmla="*/ 39818 w 96283"/>
                  <a:gd name="connsiteY3" fmla="*/ 87324 h 92516"/>
                  <a:gd name="connsiteX4" fmla="*/ 52134 w 96283"/>
                  <a:gd name="connsiteY4" fmla="*/ 91589 h 92516"/>
                  <a:gd name="connsiteX5" fmla="*/ 56397 w 96283"/>
                  <a:gd name="connsiteY5" fmla="*/ 87324 h 92516"/>
                  <a:gd name="connsiteX6" fmla="*/ 66259 w 96283"/>
                  <a:gd name="connsiteY6" fmla="*/ 67337 h 92516"/>
                  <a:gd name="connsiteX7" fmla="*/ 88350 w 96283"/>
                  <a:gd name="connsiteY7" fmla="*/ 64149 h 92516"/>
                  <a:gd name="connsiteX8" fmla="*/ 96187 w 96283"/>
                  <a:gd name="connsiteY8" fmla="*/ 53656 h 92516"/>
                  <a:gd name="connsiteX9" fmla="*/ 93474 w 96283"/>
                  <a:gd name="connsiteY9" fmla="*/ 48340 h 92516"/>
                  <a:gd name="connsiteX10" fmla="*/ 77627 w 96283"/>
                  <a:gd name="connsiteY10" fmla="*/ 32789 h 92516"/>
                  <a:gd name="connsiteX11" fmla="*/ 81374 w 96283"/>
                  <a:gd name="connsiteY11" fmla="*/ 10820 h 92516"/>
                  <a:gd name="connsiteX12" fmla="*/ 73803 w 96283"/>
                  <a:gd name="connsiteY12" fmla="*/ 133 h 92516"/>
                  <a:gd name="connsiteX13" fmla="*/ 67981 w 96283"/>
                  <a:gd name="connsiteY13" fmla="*/ 1042 h 92516"/>
                  <a:gd name="connsiteX14" fmla="*/ 48215 w 96283"/>
                  <a:gd name="connsiteY14" fmla="*/ 11423 h 92516"/>
                  <a:gd name="connsiteX15" fmla="*/ 28493 w 96283"/>
                  <a:gd name="connsiteY15" fmla="*/ 1042 h 92516"/>
                  <a:gd name="connsiteX16" fmla="*/ 15966 w 96283"/>
                  <a:gd name="connsiteY16" fmla="*/ 5056 h 92516"/>
                  <a:gd name="connsiteX17" fmla="*/ 15057 w 96283"/>
                  <a:gd name="connsiteY17" fmla="*/ 10820 h 92516"/>
                  <a:gd name="connsiteX18" fmla="*/ 18847 w 96283"/>
                  <a:gd name="connsiteY18" fmla="*/ 32789 h 92516"/>
                  <a:gd name="connsiteX19" fmla="*/ 2871 w 96283"/>
                  <a:gd name="connsiteY19" fmla="*/ 48340 h 92516"/>
                  <a:gd name="connsiteX20" fmla="*/ 416 w 96283"/>
                  <a:gd name="connsiteY20" fmla="*/ 57860 h 92516"/>
                  <a:gd name="connsiteX21" fmla="*/ 35124 w 96283"/>
                  <a:gd name="connsiteY21" fmla="*/ 42654 h 92516"/>
                  <a:gd name="connsiteX22" fmla="*/ 37751 w 96283"/>
                  <a:gd name="connsiteY22" fmla="*/ 34469 h 92516"/>
                  <a:gd name="connsiteX23" fmla="*/ 36330 w 96283"/>
                  <a:gd name="connsiteY23" fmla="*/ 26155 h 92516"/>
                  <a:gd name="connsiteX24" fmla="*/ 43780 w 96283"/>
                  <a:gd name="connsiteY24" fmla="*/ 30075 h 92516"/>
                  <a:gd name="connsiteX25" fmla="*/ 52393 w 96283"/>
                  <a:gd name="connsiteY25" fmla="*/ 30075 h 92516"/>
                  <a:gd name="connsiteX26" fmla="*/ 59842 w 96283"/>
                  <a:gd name="connsiteY26" fmla="*/ 26155 h 92516"/>
                  <a:gd name="connsiteX27" fmla="*/ 58421 w 96283"/>
                  <a:gd name="connsiteY27" fmla="*/ 34469 h 92516"/>
                  <a:gd name="connsiteX28" fmla="*/ 61091 w 96283"/>
                  <a:gd name="connsiteY28" fmla="*/ 42654 h 92516"/>
                  <a:gd name="connsiteX29" fmla="*/ 67120 w 96283"/>
                  <a:gd name="connsiteY29" fmla="*/ 48512 h 92516"/>
                  <a:gd name="connsiteX30" fmla="*/ 58809 w 96283"/>
                  <a:gd name="connsiteY30" fmla="*/ 49718 h 92516"/>
                  <a:gd name="connsiteX31" fmla="*/ 51790 w 96283"/>
                  <a:gd name="connsiteY31" fmla="*/ 54974 h 92516"/>
                  <a:gd name="connsiteX32" fmla="*/ 48043 w 96283"/>
                  <a:gd name="connsiteY32" fmla="*/ 62512 h 92516"/>
                  <a:gd name="connsiteX33" fmla="*/ 44340 w 96283"/>
                  <a:gd name="connsiteY33" fmla="*/ 54974 h 92516"/>
                  <a:gd name="connsiteX34" fmla="*/ 37364 w 96283"/>
                  <a:gd name="connsiteY34" fmla="*/ 49891 h 92516"/>
                  <a:gd name="connsiteX35" fmla="*/ 29052 w 96283"/>
                  <a:gd name="connsiteY35" fmla="*/ 48684 h 9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6283" h="92516">
                    <a:moveTo>
                      <a:pt x="416" y="57860"/>
                    </a:moveTo>
                    <a:cubicBezTo>
                      <a:pt x="1505" y="61198"/>
                      <a:pt x="4391" y="63636"/>
                      <a:pt x="7866" y="64149"/>
                    </a:cubicBezTo>
                    <a:lnTo>
                      <a:pt x="29957" y="67337"/>
                    </a:lnTo>
                    <a:lnTo>
                      <a:pt x="39818" y="87324"/>
                    </a:lnTo>
                    <a:cubicBezTo>
                      <a:pt x="42040" y="91903"/>
                      <a:pt x="47557" y="93812"/>
                      <a:pt x="52134" y="91589"/>
                    </a:cubicBezTo>
                    <a:cubicBezTo>
                      <a:pt x="53995" y="90684"/>
                      <a:pt x="55493" y="89185"/>
                      <a:pt x="56397" y="87324"/>
                    </a:cubicBezTo>
                    <a:lnTo>
                      <a:pt x="66259" y="67337"/>
                    </a:lnTo>
                    <a:lnTo>
                      <a:pt x="88350" y="64149"/>
                    </a:lnTo>
                    <a:cubicBezTo>
                      <a:pt x="93410" y="63417"/>
                      <a:pt x="96919" y="58717"/>
                      <a:pt x="96187" y="53656"/>
                    </a:cubicBezTo>
                    <a:cubicBezTo>
                      <a:pt x="95895" y="51635"/>
                      <a:pt x="94939" y="49766"/>
                      <a:pt x="93474" y="48340"/>
                    </a:cubicBezTo>
                    <a:lnTo>
                      <a:pt x="77627" y="32789"/>
                    </a:lnTo>
                    <a:lnTo>
                      <a:pt x="81374" y="10820"/>
                    </a:lnTo>
                    <a:cubicBezTo>
                      <a:pt x="82235" y="5780"/>
                      <a:pt x="78846" y="994"/>
                      <a:pt x="73803" y="133"/>
                    </a:cubicBezTo>
                    <a:cubicBezTo>
                      <a:pt x="71818" y="-208"/>
                      <a:pt x="69773" y="111"/>
                      <a:pt x="67981" y="1042"/>
                    </a:cubicBezTo>
                    <a:lnTo>
                      <a:pt x="48215" y="11423"/>
                    </a:lnTo>
                    <a:lnTo>
                      <a:pt x="28493" y="1042"/>
                    </a:lnTo>
                    <a:cubicBezTo>
                      <a:pt x="23924" y="-1310"/>
                      <a:pt x="18317" y="486"/>
                      <a:pt x="15966" y="5056"/>
                    </a:cubicBezTo>
                    <a:cubicBezTo>
                      <a:pt x="15053" y="6831"/>
                      <a:pt x="14734" y="8851"/>
                      <a:pt x="15057" y="10820"/>
                    </a:cubicBezTo>
                    <a:lnTo>
                      <a:pt x="18847" y="32789"/>
                    </a:lnTo>
                    <a:lnTo>
                      <a:pt x="2871" y="48340"/>
                    </a:lnTo>
                    <a:cubicBezTo>
                      <a:pt x="326" y="50795"/>
                      <a:pt x="-626" y="54478"/>
                      <a:pt x="416" y="57860"/>
                    </a:cubicBezTo>
                    <a:close/>
                    <a:moveTo>
                      <a:pt x="35124" y="42654"/>
                    </a:moveTo>
                    <a:cubicBezTo>
                      <a:pt x="37278" y="40513"/>
                      <a:pt x="38255" y="37463"/>
                      <a:pt x="37751" y="34469"/>
                    </a:cubicBezTo>
                    <a:lnTo>
                      <a:pt x="36330" y="26155"/>
                    </a:lnTo>
                    <a:lnTo>
                      <a:pt x="43780" y="30075"/>
                    </a:lnTo>
                    <a:cubicBezTo>
                      <a:pt x="46476" y="31501"/>
                      <a:pt x="49697" y="31501"/>
                      <a:pt x="52393" y="30075"/>
                    </a:cubicBezTo>
                    <a:lnTo>
                      <a:pt x="59842" y="26155"/>
                    </a:lnTo>
                    <a:lnTo>
                      <a:pt x="58421" y="34469"/>
                    </a:lnTo>
                    <a:cubicBezTo>
                      <a:pt x="57935" y="37467"/>
                      <a:pt x="58930" y="40517"/>
                      <a:pt x="61091" y="42654"/>
                    </a:cubicBezTo>
                    <a:lnTo>
                      <a:pt x="67120" y="48512"/>
                    </a:lnTo>
                    <a:lnTo>
                      <a:pt x="58809" y="49718"/>
                    </a:lnTo>
                    <a:cubicBezTo>
                      <a:pt x="55739" y="50188"/>
                      <a:pt x="53108" y="52161"/>
                      <a:pt x="51790" y="54974"/>
                    </a:cubicBezTo>
                    <a:lnTo>
                      <a:pt x="48043" y="62512"/>
                    </a:lnTo>
                    <a:lnTo>
                      <a:pt x="44340" y="54974"/>
                    </a:lnTo>
                    <a:cubicBezTo>
                      <a:pt x="43005" y="52221"/>
                      <a:pt x="40391" y="50317"/>
                      <a:pt x="37364" y="49891"/>
                    </a:cubicBezTo>
                    <a:lnTo>
                      <a:pt x="29052" y="48684"/>
                    </a:ln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6" name="Freihandform 175">
                <a:extLst>
                  <a:ext uri="{FF2B5EF4-FFF2-40B4-BE49-F238E27FC236}">
                    <a16:creationId xmlns:a16="http://schemas.microsoft.com/office/drawing/2014/main" id="{E97C0FD3-D6D8-EF46-996D-2DA33CC35783}"/>
                  </a:ext>
                </a:extLst>
              </p:cNvPr>
              <p:cNvSpPr/>
              <p:nvPr/>
            </p:nvSpPr>
            <p:spPr>
              <a:xfrm>
                <a:off x="2271880" y="4886598"/>
                <a:ext cx="95867" cy="94653"/>
              </a:xfrm>
              <a:custGeom>
                <a:avLst/>
                <a:gdLst>
                  <a:gd name="connsiteX0" fmla="*/ 94985 w 95867"/>
                  <a:gd name="connsiteY0" fmla="*/ 29585 h 94653"/>
                  <a:gd name="connsiteX1" fmla="*/ 86890 w 95867"/>
                  <a:gd name="connsiteY1" fmla="*/ 24114 h 94653"/>
                  <a:gd name="connsiteX2" fmla="*/ 64626 w 95867"/>
                  <a:gd name="connsiteY2" fmla="*/ 23209 h 94653"/>
                  <a:gd name="connsiteX3" fmla="*/ 52698 w 95867"/>
                  <a:gd name="connsiteY3" fmla="*/ 4342 h 94653"/>
                  <a:gd name="connsiteX4" fmla="*/ 40003 w 95867"/>
                  <a:gd name="connsiteY4" fmla="*/ 1399 h 94653"/>
                  <a:gd name="connsiteX5" fmla="*/ 36205 w 95867"/>
                  <a:gd name="connsiteY5" fmla="*/ 6108 h 94653"/>
                  <a:gd name="connsiteX6" fmla="*/ 28497 w 95867"/>
                  <a:gd name="connsiteY6" fmla="*/ 27000 h 94653"/>
                  <a:gd name="connsiteX7" fmla="*/ 6965 w 95867"/>
                  <a:gd name="connsiteY7" fmla="*/ 32514 h 94653"/>
                  <a:gd name="connsiteX8" fmla="*/ 291 w 95867"/>
                  <a:gd name="connsiteY8" fmla="*/ 43783 h 94653"/>
                  <a:gd name="connsiteX9" fmla="*/ 3520 w 95867"/>
                  <a:gd name="connsiteY9" fmla="*/ 48754 h 94653"/>
                  <a:gd name="connsiteX10" fmla="*/ 21004 w 95867"/>
                  <a:gd name="connsiteY10" fmla="*/ 62538 h 94653"/>
                  <a:gd name="connsiteX11" fmla="*/ 19583 w 95867"/>
                  <a:gd name="connsiteY11" fmla="*/ 84809 h 94653"/>
                  <a:gd name="connsiteX12" fmla="*/ 28238 w 95867"/>
                  <a:gd name="connsiteY12" fmla="*/ 94635 h 94653"/>
                  <a:gd name="connsiteX13" fmla="*/ 33923 w 95867"/>
                  <a:gd name="connsiteY13" fmla="*/ 93123 h 94653"/>
                  <a:gd name="connsiteX14" fmla="*/ 52483 w 95867"/>
                  <a:gd name="connsiteY14" fmla="*/ 80717 h 94653"/>
                  <a:gd name="connsiteX15" fmla="*/ 73196 w 95867"/>
                  <a:gd name="connsiteY15" fmla="*/ 88988 h 94653"/>
                  <a:gd name="connsiteX16" fmla="*/ 85206 w 95867"/>
                  <a:gd name="connsiteY16" fmla="*/ 83775 h 94653"/>
                  <a:gd name="connsiteX17" fmla="*/ 85512 w 95867"/>
                  <a:gd name="connsiteY17" fmla="*/ 77874 h 94653"/>
                  <a:gd name="connsiteX18" fmla="*/ 79483 w 95867"/>
                  <a:gd name="connsiteY18" fmla="*/ 56335 h 94653"/>
                  <a:gd name="connsiteX19" fmla="*/ 93737 w 95867"/>
                  <a:gd name="connsiteY19" fmla="*/ 39105 h 94653"/>
                  <a:gd name="connsiteX20" fmla="*/ 95072 w 95867"/>
                  <a:gd name="connsiteY20" fmla="*/ 29412 h 94653"/>
                  <a:gd name="connsiteX21" fmla="*/ 60277 w 95867"/>
                  <a:gd name="connsiteY21" fmla="*/ 56766 h 94653"/>
                  <a:gd name="connsiteX22" fmla="*/ 62559 w 95867"/>
                  <a:gd name="connsiteY22" fmla="*/ 64865 h 94653"/>
                  <a:gd name="connsiteX23" fmla="*/ 54722 w 95867"/>
                  <a:gd name="connsiteY23" fmla="*/ 61720 h 94653"/>
                  <a:gd name="connsiteX24" fmla="*/ 46109 w 95867"/>
                  <a:gd name="connsiteY24" fmla="*/ 62625 h 94653"/>
                  <a:gd name="connsiteX25" fmla="*/ 39176 w 95867"/>
                  <a:gd name="connsiteY25" fmla="*/ 67406 h 94653"/>
                  <a:gd name="connsiteX26" fmla="*/ 39693 w 95867"/>
                  <a:gd name="connsiteY26" fmla="*/ 59006 h 94653"/>
                  <a:gd name="connsiteX27" fmla="*/ 36205 w 95867"/>
                  <a:gd name="connsiteY27" fmla="*/ 51123 h 94653"/>
                  <a:gd name="connsiteX28" fmla="*/ 29616 w 95867"/>
                  <a:gd name="connsiteY28" fmla="*/ 45868 h 94653"/>
                  <a:gd name="connsiteX29" fmla="*/ 37755 w 95867"/>
                  <a:gd name="connsiteY29" fmla="*/ 43800 h 94653"/>
                  <a:gd name="connsiteX30" fmla="*/ 44172 w 95867"/>
                  <a:gd name="connsiteY30" fmla="*/ 38028 h 94653"/>
                  <a:gd name="connsiteX31" fmla="*/ 47057 w 95867"/>
                  <a:gd name="connsiteY31" fmla="*/ 30145 h 94653"/>
                  <a:gd name="connsiteX32" fmla="*/ 51363 w 95867"/>
                  <a:gd name="connsiteY32" fmla="*/ 37252 h 94653"/>
                  <a:gd name="connsiteX33" fmla="*/ 58813 w 95867"/>
                  <a:gd name="connsiteY33" fmla="*/ 41560 h 94653"/>
                  <a:gd name="connsiteX34" fmla="*/ 67425 w 95867"/>
                  <a:gd name="connsiteY34" fmla="*/ 41905 h 94653"/>
                  <a:gd name="connsiteX35" fmla="*/ 62042 w 95867"/>
                  <a:gd name="connsiteY35" fmla="*/ 48366 h 94653"/>
                  <a:gd name="connsiteX36" fmla="*/ 60277 w 95867"/>
                  <a:gd name="connsiteY36" fmla="*/ 56981 h 94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5867" h="94653">
                    <a:moveTo>
                      <a:pt x="94985" y="29585"/>
                    </a:moveTo>
                    <a:cubicBezTo>
                      <a:pt x="93547" y="26371"/>
                      <a:pt x="90408" y="24247"/>
                      <a:pt x="86890" y="24114"/>
                    </a:cubicBezTo>
                    <a:lnTo>
                      <a:pt x="64626" y="23209"/>
                    </a:lnTo>
                    <a:lnTo>
                      <a:pt x="52698" y="4342"/>
                    </a:lnTo>
                    <a:cubicBezTo>
                      <a:pt x="50002" y="21"/>
                      <a:pt x="44318" y="-1297"/>
                      <a:pt x="40003" y="1399"/>
                    </a:cubicBezTo>
                    <a:cubicBezTo>
                      <a:pt x="38242" y="2498"/>
                      <a:pt x="36907" y="4156"/>
                      <a:pt x="36205" y="6108"/>
                    </a:cubicBezTo>
                    <a:lnTo>
                      <a:pt x="28497" y="27000"/>
                    </a:lnTo>
                    <a:lnTo>
                      <a:pt x="6965" y="32514"/>
                    </a:lnTo>
                    <a:cubicBezTo>
                      <a:pt x="2013" y="33780"/>
                      <a:pt x="-975" y="38825"/>
                      <a:pt x="291" y="43783"/>
                    </a:cubicBezTo>
                    <a:cubicBezTo>
                      <a:pt x="794" y="45747"/>
                      <a:pt x="1927" y="47496"/>
                      <a:pt x="3520" y="48754"/>
                    </a:cubicBezTo>
                    <a:lnTo>
                      <a:pt x="21004" y="62538"/>
                    </a:lnTo>
                    <a:lnTo>
                      <a:pt x="19583" y="84809"/>
                    </a:lnTo>
                    <a:cubicBezTo>
                      <a:pt x="19260" y="89914"/>
                      <a:pt x="23135" y="94312"/>
                      <a:pt x="28238" y="94635"/>
                    </a:cubicBezTo>
                    <a:cubicBezTo>
                      <a:pt x="30249" y="94764"/>
                      <a:pt x="32243" y="94230"/>
                      <a:pt x="33923" y="93123"/>
                    </a:cubicBezTo>
                    <a:lnTo>
                      <a:pt x="52483" y="80717"/>
                    </a:lnTo>
                    <a:lnTo>
                      <a:pt x="73196" y="88988"/>
                    </a:lnTo>
                    <a:cubicBezTo>
                      <a:pt x="77950" y="90866"/>
                      <a:pt x="83328" y="88535"/>
                      <a:pt x="85206" y="83775"/>
                    </a:cubicBezTo>
                    <a:cubicBezTo>
                      <a:pt x="85951" y="81893"/>
                      <a:pt x="86059" y="79821"/>
                      <a:pt x="85512" y="77874"/>
                    </a:cubicBezTo>
                    <a:lnTo>
                      <a:pt x="79483" y="56335"/>
                    </a:lnTo>
                    <a:lnTo>
                      <a:pt x="93737" y="39105"/>
                    </a:lnTo>
                    <a:cubicBezTo>
                      <a:pt x="95980" y="36386"/>
                      <a:pt x="96497" y="32634"/>
                      <a:pt x="95072" y="29412"/>
                    </a:cubicBezTo>
                    <a:close/>
                    <a:moveTo>
                      <a:pt x="60277" y="56766"/>
                    </a:moveTo>
                    <a:lnTo>
                      <a:pt x="62559" y="64865"/>
                    </a:lnTo>
                    <a:lnTo>
                      <a:pt x="54722" y="61720"/>
                    </a:lnTo>
                    <a:cubicBezTo>
                      <a:pt x="51875" y="60583"/>
                      <a:pt x="48654" y="60923"/>
                      <a:pt x="46109" y="62625"/>
                    </a:cubicBezTo>
                    <a:lnTo>
                      <a:pt x="39176" y="67406"/>
                    </a:lnTo>
                    <a:lnTo>
                      <a:pt x="39693" y="59006"/>
                    </a:lnTo>
                    <a:cubicBezTo>
                      <a:pt x="39913" y="55961"/>
                      <a:pt x="38608" y="53005"/>
                      <a:pt x="36205" y="51123"/>
                    </a:cubicBezTo>
                    <a:lnTo>
                      <a:pt x="29616" y="45868"/>
                    </a:lnTo>
                    <a:lnTo>
                      <a:pt x="37755" y="43800"/>
                    </a:lnTo>
                    <a:cubicBezTo>
                      <a:pt x="40705" y="43033"/>
                      <a:pt x="43095" y="40879"/>
                      <a:pt x="44172" y="38028"/>
                    </a:cubicBezTo>
                    <a:lnTo>
                      <a:pt x="47057" y="30145"/>
                    </a:lnTo>
                    <a:lnTo>
                      <a:pt x="51363" y="37252"/>
                    </a:lnTo>
                    <a:cubicBezTo>
                      <a:pt x="52978" y="39837"/>
                      <a:pt x="55768" y="41452"/>
                      <a:pt x="58813" y="41560"/>
                    </a:cubicBezTo>
                    <a:lnTo>
                      <a:pt x="67425" y="41905"/>
                    </a:lnTo>
                    <a:lnTo>
                      <a:pt x="62042" y="48366"/>
                    </a:lnTo>
                    <a:cubicBezTo>
                      <a:pt x="60027" y="50748"/>
                      <a:pt x="59360" y="53996"/>
                      <a:pt x="60277" y="56981"/>
                    </a:cubicBez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7" name="Freihandform 176">
                <a:extLst>
                  <a:ext uri="{FF2B5EF4-FFF2-40B4-BE49-F238E27FC236}">
                    <a16:creationId xmlns:a16="http://schemas.microsoft.com/office/drawing/2014/main" id="{01EF4100-881A-6349-9DD1-ECF15E27A26D}"/>
                  </a:ext>
                </a:extLst>
              </p:cNvPr>
              <p:cNvSpPr/>
              <p:nvPr/>
            </p:nvSpPr>
            <p:spPr>
              <a:xfrm>
                <a:off x="2192565" y="4806359"/>
                <a:ext cx="94741" cy="95823"/>
              </a:xfrm>
              <a:custGeom>
                <a:avLst/>
                <a:gdLst>
                  <a:gd name="connsiteX0" fmla="*/ 10015 w 94741"/>
                  <a:gd name="connsiteY0" fmla="*/ 76223 h 95823"/>
                  <a:gd name="connsiteX1" fmla="*/ 32279 w 94741"/>
                  <a:gd name="connsiteY1" fmla="*/ 74802 h 95823"/>
                  <a:gd name="connsiteX2" fmla="*/ 46059 w 94741"/>
                  <a:gd name="connsiteY2" fmla="*/ 92291 h 95823"/>
                  <a:gd name="connsiteX3" fmla="*/ 53336 w 94741"/>
                  <a:gd name="connsiteY3" fmla="*/ 95823 h 95823"/>
                  <a:gd name="connsiteX4" fmla="*/ 55231 w 94741"/>
                  <a:gd name="connsiteY4" fmla="*/ 95608 h 95823"/>
                  <a:gd name="connsiteX5" fmla="*/ 62294 w 94741"/>
                  <a:gd name="connsiteY5" fmla="*/ 88845 h 95823"/>
                  <a:gd name="connsiteX6" fmla="*/ 67806 w 94741"/>
                  <a:gd name="connsiteY6" fmla="*/ 67306 h 95823"/>
                  <a:gd name="connsiteX7" fmla="*/ 88691 w 94741"/>
                  <a:gd name="connsiteY7" fmla="*/ 59596 h 95823"/>
                  <a:gd name="connsiteX8" fmla="*/ 94164 w 94741"/>
                  <a:gd name="connsiteY8" fmla="*/ 47698 h 95823"/>
                  <a:gd name="connsiteX9" fmla="*/ 90457 w 94741"/>
                  <a:gd name="connsiteY9" fmla="*/ 43097 h 95823"/>
                  <a:gd name="connsiteX10" fmla="*/ 71595 w 94741"/>
                  <a:gd name="connsiteY10" fmla="*/ 31165 h 95823"/>
                  <a:gd name="connsiteX11" fmla="*/ 70691 w 94741"/>
                  <a:gd name="connsiteY11" fmla="*/ 8894 h 95823"/>
                  <a:gd name="connsiteX12" fmla="*/ 65222 w 94741"/>
                  <a:gd name="connsiteY12" fmla="*/ 796 h 95823"/>
                  <a:gd name="connsiteX13" fmla="*/ 55533 w 94741"/>
                  <a:gd name="connsiteY13" fmla="*/ 2131 h 95823"/>
                  <a:gd name="connsiteX14" fmla="*/ 38308 w 94741"/>
                  <a:gd name="connsiteY14" fmla="*/ 16390 h 95823"/>
                  <a:gd name="connsiteX15" fmla="*/ 16776 w 94741"/>
                  <a:gd name="connsiteY15" fmla="*/ 10359 h 95823"/>
                  <a:gd name="connsiteX16" fmla="*/ 5360 w 94741"/>
                  <a:gd name="connsiteY16" fmla="*/ 16777 h 95823"/>
                  <a:gd name="connsiteX17" fmla="*/ 5666 w 94741"/>
                  <a:gd name="connsiteY17" fmla="*/ 22679 h 95823"/>
                  <a:gd name="connsiteX18" fmla="*/ 13934 w 94741"/>
                  <a:gd name="connsiteY18" fmla="*/ 43399 h 95823"/>
                  <a:gd name="connsiteX19" fmla="*/ 1532 w 94741"/>
                  <a:gd name="connsiteY19" fmla="*/ 61965 h 95823"/>
                  <a:gd name="connsiteX20" fmla="*/ 4159 w 94741"/>
                  <a:gd name="connsiteY20" fmla="*/ 74798 h 95823"/>
                  <a:gd name="connsiteX21" fmla="*/ 9843 w 94741"/>
                  <a:gd name="connsiteY21" fmla="*/ 76310 h 95823"/>
                  <a:gd name="connsiteX22" fmla="*/ 33097 w 94741"/>
                  <a:gd name="connsiteY22" fmla="*/ 40987 h 95823"/>
                  <a:gd name="connsiteX23" fmla="*/ 29953 w 94741"/>
                  <a:gd name="connsiteY23" fmla="*/ 33147 h 95823"/>
                  <a:gd name="connsiteX24" fmla="*/ 38049 w 94741"/>
                  <a:gd name="connsiteY24" fmla="*/ 35430 h 95823"/>
                  <a:gd name="connsiteX25" fmla="*/ 46662 w 94741"/>
                  <a:gd name="connsiteY25" fmla="*/ 33663 h 95823"/>
                  <a:gd name="connsiteX26" fmla="*/ 53121 w 94741"/>
                  <a:gd name="connsiteY26" fmla="*/ 28279 h 95823"/>
                  <a:gd name="connsiteX27" fmla="*/ 53466 w 94741"/>
                  <a:gd name="connsiteY27" fmla="*/ 36894 h 95823"/>
                  <a:gd name="connsiteX28" fmla="*/ 57772 w 94741"/>
                  <a:gd name="connsiteY28" fmla="*/ 44347 h 95823"/>
                  <a:gd name="connsiteX29" fmla="*/ 64705 w 94741"/>
                  <a:gd name="connsiteY29" fmla="*/ 48568 h 95823"/>
                  <a:gd name="connsiteX30" fmla="*/ 56825 w 94741"/>
                  <a:gd name="connsiteY30" fmla="*/ 51454 h 95823"/>
                  <a:gd name="connsiteX31" fmla="*/ 51054 w 94741"/>
                  <a:gd name="connsiteY31" fmla="*/ 57873 h 95823"/>
                  <a:gd name="connsiteX32" fmla="*/ 48987 w 94741"/>
                  <a:gd name="connsiteY32" fmla="*/ 66014 h 95823"/>
                  <a:gd name="connsiteX33" fmla="*/ 43777 w 94741"/>
                  <a:gd name="connsiteY33" fmla="*/ 59423 h 95823"/>
                  <a:gd name="connsiteX34" fmla="*/ 36499 w 94741"/>
                  <a:gd name="connsiteY34" fmla="*/ 55891 h 95823"/>
                  <a:gd name="connsiteX35" fmla="*/ 35896 w 94741"/>
                  <a:gd name="connsiteY35" fmla="*/ 55891 h 95823"/>
                  <a:gd name="connsiteX36" fmla="*/ 27284 w 94741"/>
                  <a:gd name="connsiteY36" fmla="*/ 56408 h 95823"/>
                  <a:gd name="connsiteX37" fmla="*/ 31978 w 94741"/>
                  <a:gd name="connsiteY37" fmla="*/ 49430 h 95823"/>
                  <a:gd name="connsiteX38" fmla="*/ 32882 w 94741"/>
                  <a:gd name="connsiteY38" fmla="*/ 40814 h 95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741" h="95823">
                    <a:moveTo>
                      <a:pt x="10015" y="76223"/>
                    </a:moveTo>
                    <a:lnTo>
                      <a:pt x="32279" y="74802"/>
                    </a:lnTo>
                    <a:lnTo>
                      <a:pt x="46059" y="92291"/>
                    </a:lnTo>
                    <a:cubicBezTo>
                      <a:pt x="47820" y="94518"/>
                      <a:pt x="50499" y="95819"/>
                      <a:pt x="53336" y="95823"/>
                    </a:cubicBezTo>
                    <a:cubicBezTo>
                      <a:pt x="53974" y="95819"/>
                      <a:pt x="54607" y="95746"/>
                      <a:pt x="55231" y="95608"/>
                    </a:cubicBezTo>
                    <a:cubicBezTo>
                      <a:pt x="58681" y="94880"/>
                      <a:pt x="61419" y="92261"/>
                      <a:pt x="62294" y="88845"/>
                    </a:cubicBezTo>
                    <a:lnTo>
                      <a:pt x="67806" y="67306"/>
                    </a:lnTo>
                    <a:lnTo>
                      <a:pt x="88691" y="59596"/>
                    </a:lnTo>
                    <a:cubicBezTo>
                      <a:pt x="93488" y="57821"/>
                      <a:pt x="95938" y="52497"/>
                      <a:pt x="94164" y="47698"/>
                    </a:cubicBezTo>
                    <a:cubicBezTo>
                      <a:pt x="93467" y="45798"/>
                      <a:pt x="92162" y="44183"/>
                      <a:pt x="90457" y="43097"/>
                    </a:cubicBezTo>
                    <a:lnTo>
                      <a:pt x="71595" y="31165"/>
                    </a:lnTo>
                    <a:lnTo>
                      <a:pt x="70691" y="8894"/>
                    </a:lnTo>
                    <a:cubicBezTo>
                      <a:pt x="70575" y="5366"/>
                      <a:pt x="68452" y="2217"/>
                      <a:pt x="65222" y="796"/>
                    </a:cubicBezTo>
                    <a:cubicBezTo>
                      <a:pt x="62001" y="-630"/>
                      <a:pt x="58250" y="-113"/>
                      <a:pt x="55533" y="2131"/>
                    </a:cubicBezTo>
                    <a:lnTo>
                      <a:pt x="38308" y="16390"/>
                    </a:lnTo>
                    <a:lnTo>
                      <a:pt x="16776" y="10359"/>
                    </a:lnTo>
                    <a:cubicBezTo>
                      <a:pt x="11854" y="8980"/>
                      <a:pt x="6743" y="11854"/>
                      <a:pt x="5360" y="16777"/>
                    </a:cubicBezTo>
                    <a:cubicBezTo>
                      <a:pt x="4818" y="18724"/>
                      <a:pt x="4921" y="20796"/>
                      <a:pt x="5666" y="22679"/>
                    </a:cubicBezTo>
                    <a:lnTo>
                      <a:pt x="13934" y="43399"/>
                    </a:lnTo>
                    <a:lnTo>
                      <a:pt x="1532" y="61965"/>
                    </a:lnTo>
                    <a:cubicBezTo>
                      <a:pt x="-1284" y="66234"/>
                      <a:pt x="-108" y="71980"/>
                      <a:pt x="4159" y="74798"/>
                    </a:cubicBezTo>
                    <a:cubicBezTo>
                      <a:pt x="5838" y="75905"/>
                      <a:pt x="7837" y="76434"/>
                      <a:pt x="9843" y="76310"/>
                    </a:cubicBezTo>
                    <a:close/>
                    <a:moveTo>
                      <a:pt x="33097" y="40987"/>
                    </a:moveTo>
                    <a:lnTo>
                      <a:pt x="29953" y="33147"/>
                    </a:lnTo>
                    <a:lnTo>
                      <a:pt x="38049" y="35430"/>
                    </a:lnTo>
                    <a:cubicBezTo>
                      <a:pt x="41034" y="36347"/>
                      <a:pt x="44281" y="35679"/>
                      <a:pt x="46662" y="33663"/>
                    </a:cubicBezTo>
                    <a:lnTo>
                      <a:pt x="53121" y="28279"/>
                    </a:lnTo>
                    <a:lnTo>
                      <a:pt x="53466" y="36894"/>
                    </a:lnTo>
                    <a:cubicBezTo>
                      <a:pt x="53574" y="39940"/>
                      <a:pt x="55188" y="42731"/>
                      <a:pt x="57772" y="44347"/>
                    </a:cubicBezTo>
                    <a:lnTo>
                      <a:pt x="64705" y="48568"/>
                    </a:lnTo>
                    <a:lnTo>
                      <a:pt x="56825" y="51454"/>
                    </a:lnTo>
                    <a:cubicBezTo>
                      <a:pt x="53974" y="52531"/>
                      <a:pt x="51821" y="54922"/>
                      <a:pt x="51054" y="57873"/>
                    </a:cubicBezTo>
                    <a:lnTo>
                      <a:pt x="48987" y="66014"/>
                    </a:lnTo>
                    <a:lnTo>
                      <a:pt x="43777" y="59423"/>
                    </a:lnTo>
                    <a:cubicBezTo>
                      <a:pt x="42020" y="57192"/>
                      <a:pt x="39337" y="55891"/>
                      <a:pt x="36499" y="55891"/>
                    </a:cubicBezTo>
                    <a:lnTo>
                      <a:pt x="35896" y="55891"/>
                    </a:lnTo>
                    <a:lnTo>
                      <a:pt x="27284" y="56408"/>
                    </a:lnTo>
                    <a:lnTo>
                      <a:pt x="31978" y="49430"/>
                    </a:lnTo>
                    <a:cubicBezTo>
                      <a:pt x="33678" y="46884"/>
                      <a:pt x="34019" y="43662"/>
                      <a:pt x="32882" y="40814"/>
                    </a:cubicBez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8" name="Freihandform 177">
                <a:extLst>
                  <a:ext uri="{FF2B5EF4-FFF2-40B4-BE49-F238E27FC236}">
                    <a16:creationId xmlns:a16="http://schemas.microsoft.com/office/drawing/2014/main" id="{9C288A03-F875-904F-BBAD-EEBC2EA8180F}"/>
                  </a:ext>
                </a:extLst>
              </p:cNvPr>
              <p:cNvSpPr/>
              <p:nvPr/>
            </p:nvSpPr>
            <p:spPr>
              <a:xfrm>
                <a:off x="2156610" y="4690409"/>
                <a:ext cx="92490" cy="96370"/>
              </a:xfrm>
              <a:custGeom>
                <a:avLst/>
                <a:gdLst>
                  <a:gd name="connsiteX0" fmla="*/ 90713 w 92490"/>
                  <a:gd name="connsiteY0" fmla="*/ 18703 h 96370"/>
                  <a:gd name="connsiteX1" fmla="*/ 81670 w 92490"/>
                  <a:gd name="connsiteY1" fmla="*/ 15042 h 96370"/>
                  <a:gd name="connsiteX2" fmla="*/ 59708 w 92490"/>
                  <a:gd name="connsiteY2" fmla="*/ 18789 h 96370"/>
                  <a:gd name="connsiteX3" fmla="*/ 44162 w 92490"/>
                  <a:gd name="connsiteY3" fmla="*/ 2808 h 96370"/>
                  <a:gd name="connsiteX4" fmla="*/ 31071 w 92490"/>
                  <a:gd name="connsiteY4" fmla="*/ 2618 h 96370"/>
                  <a:gd name="connsiteX5" fmla="*/ 28358 w 92490"/>
                  <a:gd name="connsiteY5" fmla="*/ 7934 h 96370"/>
                  <a:gd name="connsiteX6" fmla="*/ 25172 w 92490"/>
                  <a:gd name="connsiteY6" fmla="*/ 30032 h 96370"/>
                  <a:gd name="connsiteX7" fmla="*/ 5191 w 92490"/>
                  <a:gd name="connsiteY7" fmla="*/ 39897 h 96370"/>
                  <a:gd name="connsiteX8" fmla="*/ 927 w 92490"/>
                  <a:gd name="connsiteY8" fmla="*/ 52217 h 96370"/>
                  <a:gd name="connsiteX9" fmla="*/ 5191 w 92490"/>
                  <a:gd name="connsiteY9" fmla="*/ 56482 h 96370"/>
                  <a:gd name="connsiteX10" fmla="*/ 25172 w 92490"/>
                  <a:gd name="connsiteY10" fmla="*/ 66346 h 96370"/>
                  <a:gd name="connsiteX11" fmla="*/ 28358 w 92490"/>
                  <a:gd name="connsiteY11" fmla="*/ 88445 h 96370"/>
                  <a:gd name="connsiteX12" fmla="*/ 34645 w 92490"/>
                  <a:gd name="connsiteY12" fmla="*/ 95897 h 96370"/>
                  <a:gd name="connsiteX13" fmla="*/ 37531 w 92490"/>
                  <a:gd name="connsiteY13" fmla="*/ 96371 h 96370"/>
                  <a:gd name="connsiteX14" fmla="*/ 44162 w 92490"/>
                  <a:gd name="connsiteY14" fmla="*/ 93571 h 96370"/>
                  <a:gd name="connsiteX15" fmla="*/ 59708 w 92490"/>
                  <a:gd name="connsiteY15" fmla="*/ 77589 h 96370"/>
                  <a:gd name="connsiteX16" fmla="*/ 81670 w 92490"/>
                  <a:gd name="connsiteY16" fmla="*/ 81380 h 96370"/>
                  <a:gd name="connsiteX17" fmla="*/ 92354 w 92490"/>
                  <a:gd name="connsiteY17" fmla="*/ 73704 h 96370"/>
                  <a:gd name="connsiteX18" fmla="*/ 91445 w 92490"/>
                  <a:gd name="connsiteY18" fmla="*/ 67940 h 96370"/>
                  <a:gd name="connsiteX19" fmla="*/ 81067 w 92490"/>
                  <a:gd name="connsiteY19" fmla="*/ 48211 h 96370"/>
                  <a:gd name="connsiteX20" fmla="*/ 91445 w 92490"/>
                  <a:gd name="connsiteY20" fmla="*/ 28439 h 96370"/>
                  <a:gd name="connsiteX21" fmla="*/ 90713 w 92490"/>
                  <a:gd name="connsiteY21" fmla="*/ 18703 h 96370"/>
                  <a:gd name="connsiteX22" fmla="*/ 62421 w 92490"/>
                  <a:gd name="connsiteY22" fmla="*/ 52519 h 96370"/>
                  <a:gd name="connsiteX23" fmla="*/ 66340 w 92490"/>
                  <a:gd name="connsiteY23" fmla="*/ 59971 h 96370"/>
                  <a:gd name="connsiteX24" fmla="*/ 58029 w 92490"/>
                  <a:gd name="connsiteY24" fmla="*/ 58549 h 96370"/>
                  <a:gd name="connsiteX25" fmla="*/ 49847 w 92490"/>
                  <a:gd name="connsiteY25" fmla="*/ 61177 h 96370"/>
                  <a:gd name="connsiteX26" fmla="*/ 43990 w 92490"/>
                  <a:gd name="connsiteY26" fmla="*/ 67208 h 96370"/>
                  <a:gd name="connsiteX27" fmla="*/ 42784 w 92490"/>
                  <a:gd name="connsiteY27" fmla="*/ 58894 h 96370"/>
                  <a:gd name="connsiteX28" fmla="*/ 37703 w 92490"/>
                  <a:gd name="connsiteY28" fmla="*/ 51916 h 96370"/>
                  <a:gd name="connsiteX29" fmla="*/ 30167 w 92490"/>
                  <a:gd name="connsiteY29" fmla="*/ 48211 h 96370"/>
                  <a:gd name="connsiteX30" fmla="*/ 37703 w 92490"/>
                  <a:gd name="connsiteY30" fmla="*/ 44463 h 96370"/>
                  <a:gd name="connsiteX31" fmla="*/ 42784 w 92490"/>
                  <a:gd name="connsiteY31" fmla="*/ 37485 h 96370"/>
                  <a:gd name="connsiteX32" fmla="*/ 43990 w 92490"/>
                  <a:gd name="connsiteY32" fmla="*/ 29171 h 96370"/>
                  <a:gd name="connsiteX33" fmla="*/ 49847 w 92490"/>
                  <a:gd name="connsiteY33" fmla="*/ 35288 h 96370"/>
                  <a:gd name="connsiteX34" fmla="*/ 58029 w 92490"/>
                  <a:gd name="connsiteY34" fmla="*/ 37959 h 96370"/>
                  <a:gd name="connsiteX35" fmla="*/ 66340 w 92490"/>
                  <a:gd name="connsiteY35" fmla="*/ 36537 h 96370"/>
                  <a:gd name="connsiteX36" fmla="*/ 62421 w 92490"/>
                  <a:gd name="connsiteY36" fmla="*/ 43989 h 96370"/>
                  <a:gd name="connsiteX37" fmla="*/ 62421 w 92490"/>
                  <a:gd name="connsiteY37" fmla="*/ 52605 h 9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490" h="96370">
                    <a:moveTo>
                      <a:pt x="90713" y="18703"/>
                    </a:moveTo>
                    <a:cubicBezTo>
                      <a:pt x="88646" y="15856"/>
                      <a:pt x="85136" y="14434"/>
                      <a:pt x="81670" y="15042"/>
                    </a:cubicBezTo>
                    <a:lnTo>
                      <a:pt x="59708" y="18789"/>
                    </a:lnTo>
                    <a:lnTo>
                      <a:pt x="44162" y="2808"/>
                    </a:lnTo>
                    <a:cubicBezTo>
                      <a:pt x="40601" y="-862"/>
                      <a:pt x="34736" y="-944"/>
                      <a:pt x="31071" y="2618"/>
                    </a:cubicBezTo>
                    <a:cubicBezTo>
                      <a:pt x="29603" y="4040"/>
                      <a:pt x="28651" y="5909"/>
                      <a:pt x="28358" y="7934"/>
                    </a:cubicBezTo>
                    <a:lnTo>
                      <a:pt x="25172" y="30032"/>
                    </a:lnTo>
                    <a:lnTo>
                      <a:pt x="5191" y="39897"/>
                    </a:lnTo>
                    <a:cubicBezTo>
                      <a:pt x="613" y="42120"/>
                      <a:pt x="-1295" y="47638"/>
                      <a:pt x="927" y="52217"/>
                    </a:cubicBezTo>
                    <a:cubicBezTo>
                      <a:pt x="1832" y="54078"/>
                      <a:pt x="3330" y="55577"/>
                      <a:pt x="5191" y="56482"/>
                    </a:cubicBezTo>
                    <a:lnTo>
                      <a:pt x="25172" y="66346"/>
                    </a:lnTo>
                    <a:lnTo>
                      <a:pt x="28358" y="88445"/>
                    </a:lnTo>
                    <a:cubicBezTo>
                      <a:pt x="28871" y="91921"/>
                      <a:pt x="31308" y="94807"/>
                      <a:pt x="34645" y="95897"/>
                    </a:cubicBezTo>
                    <a:cubicBezTo>
                      <a:pt x="35575" y="96199"/>
                      <a:pt x="36549" y="96362"/>
                      <a:pt x="37531" y="96371"/>
                    </a:cubicBezTo>
                    <a:cubicBezTo>
                      <a:pt x="40028" y="96367"/>
                      <a:pt x="42418" y="95359"/>
                      <a:pt x="44162" y="93571"/>
                    </a:cubicBezTo>
                    <a:lnTo>
                      <a:pt x="59708" y="77589"/>
                    </a:lnTo>
                    <a:lnTo>
                      <a:pt x="81670" y="81380"/>
                    </a:lnTo>
                    <a:cubicBezTo>
                      <a:pt x="86738" y="82211"/>
                      <a:pt x="91523" y="78774"/>
                      <a:pt x="92354" y="73704"/>
                    </a:cubicBezTo>
                    <a:cubicBezTo>
                      <a:pt x="92677" y="71735"/>
                      <a:pt x="92358" y="69715"/>
                      <a:pt x="91445" y="67940"/>
                    </a:cubicBezTo>
                    <a:lnTo>
                      <a:pt x="81067" y="48211"/>
                    </a:lnTo>
                    <a:lnTo>
                      <a:pt x="91445" y="28439"/>
                    </a:lnTo>
                    <a:cubicBezTo>
                      <a:pt x="93069" y="25320"/>
                      <a:pt x="92784" y="21546"/>
                      <a:pt x="90713" y="18703"/>
                    </a:cubicBezTo>
                    <a:close/>
                    <a:moveTo>
                      <a:pt x="62421" y="52519"/>
                    </a:moveTo>
                    <a:lnTo>
                      <a:pt x="66340" y="59971"/>
                    </a:lnTo>
                    <a:lnTo>
                      <a:pt x="58029" y="58549"/>
                    </a:lnTo>
                    <a:cubicBezTo>
                      <a:pt x="55036" y="58045"/>
                      <a:pt x="51987" y="59023"/>
                      <a:pt x="49847" y="61177"/>
                    </a:cubicBezTo>
                    <a:lnTo>
                      <a:pt x="43990" y="67208"/>
                    </a:lnTo>
                    <a:lnTo>
                      <a:pt x="42784" y="58894"/>
                    </a:lnTo>
                    <a:cubicBezTo>
                      <a:pt x="42336" y="55874"/>
                      <a:pt x="40437" y="53268"/>
                      <a:pt x="37703" y="51916"/>
                    </a:cubicBezTo>
                    <a:lnTo>
                      <a:pt x="30167" y="48211"/>
                    </a:lnTo>
                    <a:lnTo>
                      <a:pt x="37703" y="44463"/>
                    </a:lnTo>
                    <a:cubicBezTo>
                      <a:pt x="40454" y="43128"/>
                      <a:pt x="42358" y="40513"/>
                      <a:pt x="42784" y="37485"/>
                    </a:cubicBezTo>
                    <a:lnTo>
                      <a:pt x="43990" y="29171"/>
                    </a:lnTo>
                    <a:lnTo>
                      <a:pt x="49847" y="35288"/>
                    </a:lnTo>
                    <a:cubicBezTo>
                      <a:pt x="51982" y="37450"/>
                      <a:pt x="55031" y="38445"/>
                      <a:pt x="58029" y="37959"/>
                    </a:cubicBezTo>
                    <a:lnTo>
                      <a:pt x="66340" y="36537"/>
                    </a:lnTo>
                    <a:lnTo>
                      <a:pt x="62421" y="43989"/>
                    </a:lnTo>
                    <a:cubicBezTo>
                      <a:pt x="60995" y="46686"/>
                      <a:pt x="60995" y="49908"/>
                      <a:pt x="62421" y="52605"/>
                    </a:cubicBez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9" name="Freihandform 178">
                <a:extLst>
                  <a:ext uri="{FF2B5EF4-FFF2-40B4-BE49-F238E27FC236}">
                    <a16:creationId xmlns:a16="http://schemas.microsoft.com/office/drawing/2014/main" id="{0B51CD8D-DDAC-7640-8144-581A50A6716A}"/>
                  </a:ext>
                </a:extLst>
              </p:cNvPr>
              <p:cNvSpPr/>
              <p:nvPr/>
            </p:nvSpPr>
            <p:spPr>
              <a:xfrm>
                <a:off x="2192739" y="4575024"/>
                <a:ext cx="94793" cy="95792"/>
              </a:xfrm>
              <a:custGeom>
                <a:avLst/>
                <a:gdLst>
                  <a:gd name="connsiteX0" fmla="*/ 62120 w 94793"/>
                  <a:gd name="connsiteY0" fmla="*/ 6968 h 95792"/>
                  <a:gd name="connsiteX1" fmla="*/ 50855 w 94793"/>
                  <a:gd name="connsiteY1" fmla="*/ 291 h 95792"/>
                  <a:gd name="connsiteX2" fmla="*/ 45885 w 94793"/>
                  <a:gd name="connsiteY2" fmla="*/ 3521 h 95792"/>
                  <a:gd name="connsiteX3" fmla="*/ 32105 w 94793"/>
                  <a:gd name="connsiteY3" fmla="*/ 21054 h 95792"/>
                  <a:gd name="connsiteX4" fmla="*/ 9842 w 94793"/>
                  <a:gd name="connsiteY4" fmla="*/ 19589 h 95792"/>
                  <a:gd name="connsiteX5" fmla="*/ 19 w 94793"/>
                  <a:gd name="connsiteY5" fmla="*/ 28248 h 95792"/>
                  <a:gd name="connsiteX6" fmla="*/ 1530 w 94793"/>
                  <a:gd name="connsiteY6" fmla="*/ 33934 h 95792"/>
                  <a:gd name="connsiteX7" fmla="*/ 13933 w 94793"/>
                  <a:gd name="connsiteY7" fmla="*/ 52500 h 95792"/>
                  <a:gd name="connsiteX8" fmla="*/ 5665 w 94793"/>
                  <a:gd name="connsiteY8" fmla="*/ 73134 h 95792"/>
                  <a:gd name="connsiteX9" fmla="*/ 10875 w 94793"/>
                  <a:gd name="connsiteY9" fmla="*/ 85148 h 95792"/>
                  <a:gd name="connsiteX10" fmla="*/ 16775 w 94793"/>
                  <a:gd name="connsiteY10" fmla="*/ 85454 h 95792"/>
                  <a:gd name="connsiteX11" fmla="*/ 38306 w 94793"/>
                  <a:gd name="connsiteY11" fmla="*/ 79423 h 95792"/>
                  <a:gd name="connsiteX12" fmla="*/ 55531 w 94793"/>
                  <a:gd name="connsiteY12" fmla="*/ 93681 h 95792"/>
                  <a:gd name="connsiteX13" fmla="*/ 61474 w 94793"/>
                  <a:gd name="connsiteY13" fmla="*/ 95792 h 95792"/>
                  <a:gd name="connsiteX14" fmla="*/ 65220 w 94793"/>
                  <a:gd name="connsiteY14" fmla="*/ 95017 h 95792"/>
                  <a:gd name="connsiteX15" fmla="*/ 70689 w 94793"/>
                  <a:gd name="connsiteY15" fmla="*/ 86918 h 95792"/>
                  <a:gd name="connsiteX16" fmla="*/ 71594 w 94793"/>
                  <a:gd name="connsiteY16" fmla="*/ 64647 h 95792"/>
                  <a:gd name="connsiteX17" fmla="*/ 90455 w 94793"/>
                  <a:gd name="connsiteY17" fmla="*/ 52715 h 95792"/>
                  <a:gd name="connsiteX18" fmla="*/ 94761 w 94793"/>
                  <a:gd name="connsiteY18" fmla="*/ 44100 h 95792"/>
                  <a:gd name="connsiteX19" fmla="*/ 88732 w 94793"/>
                  <a:gd name="connsiteY19" fmla="*/ 36389 h 95792"/>
                  <a:gd name="connsiteX20" fmla="*/ 67847 w 94793"/>
                  <a:gd name="connsiteY20" fmla="*/ 28678 h 95792"/>
                  <a:gd name="connsiteX21" fmla="*/ 57426 w 94793"/>
                  <a:gd name="connsiteY21" fmla="*/ 51595 h 95792"/>
                  <a:gd name="connsiteX22" fmla="*/ 53120 w 94793"/>
                  <a:gd name="connsiteY22" fmla="*/ 59048 h 95792"/>
                  <a:gd name="connsiteX23" fmla="*/ 52775 w 94793"/>
                  <a:gd name="connsiteY23" fmla="*/ 67663 h 95792"/>
                  <a:gd name="connsiteX24" fmla="*/ 46316 w 94793"/>
                  <a:gd name="connsiteY24" fmla="*/ 62278 h 95792"/>
                  <a:gd name="connsiteX25" fmla="*/ 40416 w 94793"/>
                  <a:gd name="connsiteY25" fmla="*/ 60167 h 95792"/>
                  <a:gd name="connsiteX26" fmla="*/ 37875 w 94793"/>
                  <a:gd name="connsiteY26" fmla="*/ 60512 h 95792"/>
                  <a:gd name="connsiteX27" fmla="*/ 29780 w 94793"/>
                  <a:gd name="connsiteY27" fmla="*/ 62795 h 95792"/>
                  <a:gd name="connsiteX28" fmla="*/ 32923 w 94793"/>
                  <a:gd name="connsiteY28" fmla="*/ 54955 h 95792"/>
                  <a:gd name="connsiteX29" fmla="*/ 32019 w 94793"/>
                  <a:gd name="connsiteY29" fmla="*/ 46340 h 95792"/>
                  <a:gd name="connsiteX30" fmla="*/ 27325 w 94793"/>
                  <a:gd name="connsiteY30" fmla="*/ 39361 h 95792"/>
                  <a:gd name="connsiteX31" fmla="*/ 35938 w 94793"/>
                  <a:gd name="connsiteY31" fmla="*/ 39921 h 95792"/>
                  <a:gd name="connsiteX32" fmla="*/ 43818 w 94793"/>
                  <a:gd name="connsiteY32" fmla="*/ 36389 h 95792"/>
                  <a:gd name="connsiteX33" fmla="*/ 49029 w 94793"/>
                  <a:gd name="connsiteY33" fmla="*/ 29798 h 95792"/>
                  <a:gd name="connsiteX34" fmla="*/ 51096 w 94793"/>
                  <a:gd name="connsiteY34" fmla="*/ 37940 h 95792"/>
                  <a:gd name="connsiteX35" fmla="*/ 56780 w 94793"/>
                  <a:gd name="connsiteY35" fmla="*/ 44272 h 95792"/>
                  <a:gd name="connsiteX36" fmla="*/ 64661 w 94793"/>
                  <a:gd name="connsiteY36" fmla="*/ 47158 h 9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793" h="95792">
                    <a:moveTo>
                      <a:pt x="62120" y="6968"/>
                    </a:moveTo>
                    <a:cubicBezTo>
                      <a:pt x="60854" y="2014"/>
                      <a:pt x="55811" y="-976"/>
                      <a:pt x="50855" y="291"/>
                    </a:cubicBezTo>
                    <a:cubicBezTo>
                      <a:pt x="48891" y="795"/>
                      <a:pt x="47143" y="1928"/>
                      <a:pt x="45885" y="3521"/>
                    </a:cubicBezTo>
                    <a:lnTo>
                      <a:pt x="32105" y="21054"/>
                    </a:lnTo>
                    <a:lnTo>
                      <a:pt x="9842" y="19589"/>
                    </a:lnTo>
                    <a:cubicBezTo>
                      <a:pt x="4739" y="19266"/>
                      <a:pt x="342" y="23143"/>
                      <a:pt x="19" y="28248"/>
                    </a:cubicBezTo>
                    <a:cubicBezTo>
                      <a:pt x="-110" y="30259"/>
                      <a:pt x="424" y="32254"/>
                      <a:pt x="1530" y="33934"/>
                    </a:cubicBezTo>
                    <a:lnTo>
                      <a:pt x="13933" y="52500"/>
                    </a:lnTo>
                    <a:lnTo>
                      <a:pt x="5665" y="73134"/>
                    </a:lnTo>
                    <a:cubicBezTo>
                      <a:pt x="3787" y="77889"/>
                      <a:pt x="6117" y="83270"/>
                      <a:pt x="10875" y="85148"/>
                    </a:cubicBezTo>
                    <a:cubicBezTo>
                      <a:pt x="12757" y="85893"/>
                      <a:pt x="14828" y="86001"/>
                      <a:pt x="16775" y="85454"/>
                    </a:cubicBezTo>
                    <a:lnTo>
                      <a:pt x="38306" y="79423"/>
                    </a:lnTo>
                    <a:lnTo>
                      <a:pt x="55531" y="93681"/>
                    </a:lnTo>
                    <a:cubicBezTo>
                      <a:pt x="57215" y="95042"/>
                      <a:pt x="59312" y="95788"/>
                      <a:pt x="61474" y="95792"/>
                    </a:cubicBezTo>
                    <a:cubicBezTo>
                      <a:pt x="62761" y="95788"/>
                      <a:pt x="64036" y="95525"/>
                      <a:pt x="65220" y="95017"/>
                    </a:cubicBezTo>
                    <a:cubicBezTo>
                      <a:pt x="68450" y="93595"/>
                      <a:pt x="70573" y="90446"/>
                      <a:pt x="70689" y="86918"/>
                    </a:cubicBezTo>
                    <a:lnTo>
                      <a:pt x="71594" y="64647"/>
                    </a:lnTo>
                    <a:lnTo>
                      <a:pt x="90455" y="52715"/>
                    </a:lnTo>
                    <a:cubicBezTo>
                      <a:pt x="93387" y="50876"/>
                      <a:pt x="95050" y="47550"/>
                      <a:pt x="94761" y="44100"/>
                    </a:cubicBezTo>
                    <a:cubicBezTo>
                      <a:pt x="94365" y="40598"/>
                      <a:pt x="92035" y="37617"/>
                      <a:pt x="88732" y="36389"/>
                    </a:cubicBezTo>
                    <a:lnTo>
                      <a:pt x="67847" y="28678"/>
                    </a:lnTo>
                    <a:close/>
                    <a:moveTo>
                      <a:pt x="57426" y="51595"/>
                    </a:moveTo>
                    <a:cubicBezTo>
                      <a:pt x="54847" y="53215"/>
                      <a:pt x="53236" y="56006"/>
                      <a:pt x="53120" y="59048"/>
                    </a:cubicBezTo>
                    <a:lnTo>
                      <a:pt x="52775" y="67663"/>
                    </a:lnTo>
                    <a:lnTo>
                      <a:pt x="46316" y="62278"/>
                    </a:lnTo>
                    <a:cubicBezTo>
                      <a:pt x="44649" y="60917"/>
                      <a:pt x="42565" y="60172"/>
                      <a:pt x="40416" y="60167"/>
                    </a:cubicBezTo>
                    <a:cubicBezTo>
                      <a:pt x="39555" y="60155"/>
                      <a:pt x="38702" y="60271"/>
                      <a:pt x="37875" y="60512"/>
                    </a:cubicBezTo>
                    <a:lnTo>
                      <a:pt x="29780" y="62795"/>
                    </a:lnTo>
                    <a:lnTo>
                      <a:pt x="32923" y="54955"/>
                    </a:lnTo>
                    <a:cubicBezTo>
                      <a:pt x="34051" y="52108"/>
                      <a:pt x="33711" y="48890"/>
                      <a:pt x="32019" y="46340"/>
                    </a:cubicBezTo>
                    <a:lnTo>
                      <a:pt x="27325" y="39361"/>
                    </a:lnTo>
                    <a:lnTo>
                      <a:pt x="35938" y="39921"/>
                    </a:lnTo>
                    <a:cubicBezTo>
                      <a:pt x="38986" y="40111"/>
                      <a:pt x="41932" y="38788"/>
                      <a:pt x="43818" y="36389"/>
                    </a:cubicBezTo>
                    <a:lnTo>
                      <a:pt x="49029" y="29798"/>
                    </a:lnTo>
                    <a:lnTo>
                      <a:pt x="51096" y="37940"/>
                    </a:lnTo>
                    <a:cubicBezTo>
                      <a:pt x="51871" y="40839"/>
                      <a:pt x="53981" y="43191"/>
                      <a:pt x="56780" y="44272"/>
                    </a:cubicBezTo>
                    <a:lnTo>
                      <a:pt x="64661" y="47158"/>
                    </a:ln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0" name="Freihandform 179">
                <a:extLst>
                  <a:ext uri="{FF2B5EF4-FFF2-40B4-BE49-F238E27FC236}">
                    <a16:creationId xmlns:a16="http://schemas.microsoft.com/office/drawing/2014/main" id="{F6CA465D-ED9A-6046-896A-E406915B8B7E}"/>
                  </a:ext>
                </a:extLst>
              </p:cNvPr>
              <p:cNvSpPr/>
              <p:nvPr/>
            </p:nvSpPr>
            <p:spPr>
              <a:xfrm>
                <a:off x="2271806" y="4495840"/>
                <a:ext cx="95779" cy="94681"/>
              </a:xfrm>
              <a:custGeom>
                <a:avLst/>
                <a:gdLst>
                  <a:gd name="connsiteX0" fmla="*/ 192 w 95779"/>
                  <a:gd name="connsiteY0" fmla="*/ 55223 h 94681"/>
                  <a:gd name="connsiteX1" fmla="*/ 6953 w 95779"/>
                  <a:gd name="connsiteY1" fmla="*/ 62245 h 94681"/>
                  <a:gd name="connsiteX2" fmla="*/ 28484 w 95779"/>
                  <a:gd name="connsiteY2" fmla="*/ 67759 h 94681"/>
                  <a:gd name="connsiteX3" fmla="*/ 36192 w 95779"/>
                  <a:gd name="connsiteY3" fmla="*/ 88651 h 94681"/>
                  <a:gd name="connsiteX4" fmla="*/ 43900 w 95779"/>
                  <a:gd name="connsiteY4" fmla="*/ 94682 h 94681"/>
                  <a:gd name="connsiteX5" fmla="*/ 44891 w 95779"/>
                  <a:gd name="connsiteY5" fmla="*/ 94682 h 94681"/>
                  <a:gd name="connsiteX6" fmla="*/ 52685 w 95779"/>
                  <a:gd name="connsiteY6" fmla="*/ 90374 h 94681"/>
                  <a:gd name="connsiteX7" fmla="*/ 64614 w 95779"/>
                  <a:gd name="connsiteY7" fmla="*/ 71506 h 94681"/>
                  <a:gd name="connsiteX8" fmla="*/ 86877 w 95779"/>
                  <a:gd name="connsiteY8" fmla="*/ 70602 h 94681"/>
                  <a:gd name="connsiteX9" fmla="*/ 95774 w 95779"/>
                  <a:gd name="connsiteY9" fmla="*/ 61074 h 94681"/>
                  <a:gd name="connsiteX10" fmla="*/ 93638 w 95779"/>
                  <a:gd name="connsiteY10" fmla="*/ 55482 h 94681"/>
                  <a:gd name="connsiteX11" fmla="*/ 79384 w 95779"/>
                  <a:gd name="connsiteY11" fmla="*/ 38251 h 94681"/>
                  <a:gd name="connsiteX12" fmla="*/ 85413 w 95779"/>
                  <a:gd name="connsiteY12" fmla="*/ 16713 h 94681"/>
                  <a:gd name="connsiteX13" fmla="*/ 78587 w 95779"/>
                  <a:gd name="connsiteY13" fmla="*/ 5535 h 94681"/>
                  <a:gd name="connsiteX14" fmla="*/ 73183 w 95779"/>
                  <a:gd name="connsiteY14" fmla="*/ 5857 h 94681"/>
                  <a:gd name="connsiteX15" fmla="*/ 52470 w 95779"/>
                  <a:gd name="connsiteY15" fmla="*/ 14128 h 94681"/>
                  <a:gd name="connsiteX16" fmla="*/ 33910 w 95779"/>
                  <a:gd name="connsiteY16" fmla="*/ 1550 h 94681"/>
                  <a:gd name="connsiteX17" fmla="*/ 21073 w 95779"/>
                  <a:gd name="connsiteY17" fmla="*/ 4135 h 94681"/>
                  <a:gd name="connsiteX18" fmla="*/ 19570 w 95779"/>
                  <a:gd name="connsiteY18" fmla="*/ 10165 h 94681"/>
                  <a:gd name="connsiteX19" fmla="*/ 20991 w 95779"/>
                  <a:gd name="connsiteY19" fmla="*/ 32436 h 94681"/>
                  <a:gd name="connsiteX20" fmla="*/ 3551 w 95779"/>
                  <a:gd name="connsiteY20" fmla="*/ 46005 h 94681"/>
                  <a:gd name="connsiteX21" fmla="*/ 192 w 95779"/>
                  <a:gd name="connsiteY21" fmla="*/ 55223 h 94681"/>
                  <a:gd name="connsiteX22" fmla="*/ 36278 w 95779"/>
                  <a:gd name="connsiteY22" fmla="*/ 43722 h 94681"/>
                  <a:gd name="connsiteX23" fmla="*/ 39766 w 95779"/>
                  <a:gd name="connsiteY23" fmla="*/ 35839 h 94681"/>
                  <a:gd name="connsiteX24" fmla="*/ 39250 w 95779"/>
                  <a:gd name="connsiteY24" fmla="*/ 27396 h 94681"/>
                  <a:gd name="connsiteX25" fmla="*/ 46226 w 95779"/>
                  <a:gd name="connsiteY25" fmla="*/ 32091 h 94681"/>
                  <a:gd name="connsiteX26" fmla="*/ 54838 w 95779"/>
                  <a:gd name="connsiteY26" fmla="*/ 32996 h 94681"/>
                  <a:gd name="connsiteX27" fmla="*/ 62676 w 95779"/>
                  <a:gd name="connsiteY27" fmla="*/ 29851 h 94681"/>
                  <a:gd name="connsiteX28" fmla="*/ 60393 w 95779"/>
                  <a:gd name="connsiteY28" fmla="*/ 37993 h 94681"/>
                  <a:gd name="connsiteX29" fmla="*/ 62159 w 95779"/>
                  <a:gd name="connsiteY29" fmla="*/ 46608 h 94681"/>
                  <a:gd name="connsiteX30" fmla="*/ 67542 w 95779"/>
                  <a:gd name="connsiteY30" fmla="*/ 53069 h 94681"/>
                  <a:gd name="connsiteX31" fmla="*/ 58929 w 95779"/>
                  <a:gd name="connsiteY31" fmla="*/ 53414 h 94681"/>
                  <a:gd name="connsiteX32" fmla="*/ 51479 w 95779"/>
                  <a:gd name="connsiteY32" fmla="*/ 57722 h 94681"/>
                  <a:gd name="connsiteX33" fmla="*/ 47173 w 95779"/>
                  <a:gd name="connsiteY33" fmla="*/ 64829 h 94681"/>
                  <a:gd name="connsiteX34" fmla="*/ 44288 w 95779"/>
                  <a:gd name="connsiteY34" fmla="*/ 56946 h 94681"/>
                  <a:gd name="connsiteX35" fmla="*/ 38001 w 95779"/>
                  <a:gd name="connsiteY35" fmla="*/ 51002 h 94681"/>
                  <a:gd name="connsiteX36" fmla="*/ 29690 w 95779"/>
                  <a:gd name="connsiteY36" fmla="*/ 48934 h 9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5779" h="94681">
                    <a:moveTo>
                      <a:pt x="192" y="55223"/>
                    </a:moveTo>
                    <a:cubicBezTo>
                      <a:pt x="924" y="58662"/>
                      <a:pt x="3546" y="61385"/>
                      <a:pt x="6953" y="62245"/>
                    </a:cubicBezTo>
                    <a:lnTo>
                      <a:pt x="28484" y="67759"/>
                    </a:lnTo>
                    <a:lnTo>
                      <a:pt x="36192" y="88651"/>
                    </a:lnTo>
                    <a:cubicBezTo>
                      <a:pt x="37411" y="91959"/>
                      <a:pt x="40395" y="94294"/>
                      <a:pt x="43900" y="94682"/>
                    </a:cubicBezTo>
                    <a:lnTo>
                      <a:pt x="44891" y="94682"/>
                    </a:lnTo>
                    <a:cubicBezTo>
                      <a:pt x="48056" y="94673"/>
                      <a:pt x="50993" y="93049"/>
                      <a:pt x="52685" y="90374"/>
                    </a:cubicBezTo>
                    <a:lnTo>
                      <a:pt x="64614" y="71506"/>
                    </a:lnTo>
                    <a:lnTo>
                      <a:pt x="86877" y="70602"/>
                    </a:lnTo>
                    <a:cubicBezTo>
                      <a:pt x="91963" y="70428"/>
                      <a:pt x="95946" y="66163"/>
                      <a:pt x="95774" y="61074"/>
                    </a:cubicBezTo>
                    <a:cubicBezTo>
                      <a:pt x="95705" y="59024"/>
                      <a:pt x="94951" y="57057"/>
                      <a:pt x="93638" y="55482"/>
                    </a:cubicBezTo>
                    <a:lnTo>
                      <a:pt x="79384" y="38251"/>
                    </a:lnTo>
                    <a:lnTo>
                      <a:pt x="85413" y="16713"/>
                    </a:lnTo>
                    <a:cubicBezTo>
                      <a:pt x="86614" y="11741"/>
                      <a:pt x="83557" y="6736"/>
                      <a:pt x="78587" y="5535"/>
                    </a:cubicBezTo>
                    <a:cubicBezTo>
                      <a:pt x="76796" y="5101"/>
                      <a:pt x="74914" y="5213"/>
                      <a:pt x="73183" y="5857"/>
                    </a:cubicBezTo>
                    <a:lnTo>
                      <a:pt x="52470" y="14128"/>
                    </a:lnTo>
                    <a:lnTo>
                      <a:pt x="33910" y="1550"/>
                    </a:lnTo>
                    <a:cubicBezTo>
                      <a:pt x="29651" y="-1282"/>
                      <a:pt x="23906" y="-124"/>
                      <a:pt x="21073" y="4135"/>
                    </a:cubicBezTo>
                    <a:cubicBezTo>
                      <a:pt x="19893" y="5912"/>
                      <a:pt x="19363" y="8042"/>
                      <a:pt x="19570" y="10165"/>
                    </a:cubicBezTo>
                    <a:lnTo>
                      <a:pt x="20991" y="32436"/>
                    </a:lnTo>
                    <a:lnTo>
                      <a:pt x="3551" y="46005"/>
                    </a:lnTo>
                    <a:cubicBezTo>
                      <a:pt x="778" y="48196"/>
                      <a:pt x="-519" y="51763"/>
                      <a:pt x="192" y="55223"/>
                    </a:cubicBezTo>
                    <a:close/>
                    <a:moveTo>
                      <a:pt x="36278" y="43722"/>
                    </a:moveTo>
                    <a:cubicBezTo>
                      <a:pt x="38681" y="41838"/>
                      <a:pt x="39986" y="38883"/>
                      <a:pt x="39766" y="35839"/>
                    </a:cubicBezTo>
                    <a:lnTo>
                      <a:pt x="39250" y="27396"/>
                    </a:lnTo>
                    <a:lnTo>
                      <a:pt x="46226" y="32091"/>
                    </a:lnTo>
                    <a:cubicBezTo>
                      <a:pt x="48771" y="33793"/>
                      <a:pt x="51992" y="34131"/>
                      <a:pt x="54838" y="32996"/>
                    </a:cubicBezTo>
                    <a:lnTo>
                      <a:pt x="62676" y="29851"/>
                    </a:lnTo>
                    <a:lnTo>
                      <a:pt x="60393" y="37993"/>
                    </a:lnTo>
                    <a:cubicBezTo>
                      <a:pt x="59472" y="40977"/>
                      <a:pt x="60135" y="44228"/>
                      <a:pt x="62159" y="46608"/>
                    </a:cubicBezTo>
                    <a:lnTo>
                      <a:pt x="67542" y="53069"/>
                    </a:lnTo>
                    <a:lnTo>
                      <a:pt x="58929" y="53414"/>
                    </a:lnTo>
                    <a:cubicBezTo>
                      <a:pt x="55885" y="53523"/>
                      <a:pt x="53094" y="55138"/>
                      <a:pt x="51479" y="57722"/>
                    </a:cubicBezTo>
                    <a:lnTo>
                      <a:pt x="47173" y="64829"/>
                    </a:lnTo>
                    <a:lnTo>
                      <a:pt x="44288" y="56946"/>
                    </a:lnTo>
                    <a:cubicBezTo>
                      <a:pt x="43285" y="54059"/>
                      <a:pt x="40938" y="51842"/>
                      <a:pt x="38001" y="51002"/>
                    </a:cubicBezTo>
                    <a:lnTo>
                      <a:pt x="29690" y="48934"/>
                    </a:lnTo>
                    <a:close/>
                  </a:path>
                </a:pathLst>
              </a:custGeom>
              <a:solidFill>
                <a:srgbClr val="EDD73E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1" name="Freihandform 180">
                <a:extLst>
                  <a:ext uri="{FF2B5EF4-FFF2-40B4-BE49-F238E27FC236}">
                    <a16:creationId xmlns:a16="http://schemas.microsoft.com/office/drawing/2014/main" id="{F32324E4-CE4B-5D4F-B7A1-795B8B4B6FB4}"/>
                  </a:ext>
                </a:extLst>
              </p:cNvPr>
              <p:cNvSpPr/>
              <p:nvPr/>
            </p:nvSpPr>
            <p:spPr>
              <a:xfrm>
                <a:off x="2119829" y="4422898"/>
                <a:ext cx="631302" cy="631505"/>
              </a:xfrm>
              <a:custGeom>
                <a:avLst/>
                <a:gdLst>
                  <a:gd name="connsiteX0" fmla="*/ 538786 w 631302"/>
                  <a:gd name="connsiteY0" fmla="*/ 92412 h 631505"/>
                  <a:gd name="connsiteX1" fmla="*/ 106221 w 631302"/>
                  <a:gd name="connsiteY1" fmla="*/ 79489 h 631505"/>
                  <a:gd name="connsiteX2" fmla="*/ 106212 w 631302"/>
                  <a:gd name="connsiteY2" fmla="*/ 92586 h 631505"/>
                  <a:gd name="connsiteX3" fmla="*/ 118494 w 631302"/>
                  <a:gd name="connsiteY3" fmla="*/ 93316 h 631505"/>
                  <a:gd name="connsiteX4" fmla="*/ 538932 w 631302"/>
                  <a:gd name="connsiteY4" fmla="*/ 118353 h 631505"/>
                  <a:gd name="connsiteX5" fmla="*/ 513904 w 631302"/>
                  <a:gd name="connsiteY5" fmla="*/ 538929 h 631505"/>
                  <a:gd name="connsiteX6" fmla="*/ 93466 w 631302"/>
                  <a:gd name="connsiteY6" fmla="*/ 513893 h 631505"/>
                  <a:gd name="connsiteX7" fmla="*/ 93130 w 631302"/>
                  <a:gd name="connsiteY7" fmla="*/ 118732 h 631505"/>
                  <a:gd name="connsiteX8" fmla="*/ 93121 w 631302"/>
                  <a:gd name="connsiteY8" fmla="*/ 105634 h 631505"/>
                  <a:gd name="connsiteX9" fmla="*/ 80026 w 631302"/>
                  <a:gd name="connsiteY9" fmla="*/ 105643 h 631505"/>
                  <a:gd name="connsiteX10" fmla="*/ 79307 w 631302"/>
                  <a:gd name="connsiteY10" fmla="*/ 106455 h 631505"/>
                  <a:gd name="connsiteX11" fmla="*/ 106428 w 631302"/>
                  <a:gd name="connsiteY11" fmla="*/ 552171 h 631505"/>
                  <a:gd name="connsiteX12" fmla="*/ 551997 w 631302"/>
                  <a:gd name="connsiteY12" fmla="*/ 525041 h 631505"/>
                  <a:gd name="connsiteX13" fmla="*/ 538786 w 631302"/>
                  <a:gd name="connsiteY13" fmla="*/ 92412 h 63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1302" h="631505">
                    <a:moveTo>
                      <a:pt x="538786" y="92412"/>
                    </a:moveTo>
                    <a:cubicBezTo>
                      <a:pt x="420695" y="-25630"/>
                      <a:pt x="231146" y="-31293"/>
                      <a:pt x="106221" y="79489"/>
                    </a:cubicBezTo>
                    <a:cubicBezTo>
                      <a:pt x="102604" y="83103"/>
                      <a:pt x="102599" y="88967"/>
                      <a:pt x="106212" y="92586"/>
                    </a:cubicBezTo>
                    <a:cubicBezTo>
                      <a:pt x="109528" y="95909"/>
                      <a:pt x="114808" y="96223"/>
                      <a:pt x="118494" y="93316"/>
                    </a:cubicBezTo>
                    <a:cubicBezTo>
                      <a:pt x="241507" y="-15909"/>
                      <a:pt x="429742" y="-4700"/>
                      <a:pt x="538932" y="118353"/>
                    </a:cubicBezTo>
                    <a:cubicBezTo>
                      <a:pt x="648122" y="241406"/>
                      <a:pt x="636917" y="429703"/>
                      <a:pt x="513904" y="538929"/>
                    </a:cubicBezTo>
                    <a:cubicBezTo>
                      <a:pt x="390891" y="648154"/>
                      <a:pt x="202655" y="636946"/>
                      <a:pt x="93466" y="513893"/>
                    </a:cubicBezTo>
                    <a:cubicBezTo>
                      <a:pt x="-6526" y="401208"/>
                      <a:pt x="-6668" y="231584"/>
                      <a:pt x="93130" y="118732"/>
                    </a:cubicBezTo>
                    <a:cubicBezTo>
                      <a:pt x="96743" y="115112"/>
                      <a:pt x="96739" y="109248"/>
                      <a:pt x="93121" y="105634"/>
                    </a:cubicBezTo>
                    <a:cubicBezTo>
                      <a:pt x="89500" y="102019"/>
                      <a:pt x="83639" y="102024"/>
                      <a:pt x="80026" y="105643"/>
                    </a:cubicBezTo>
                    <a:cubicBezTo>
                      <a:pt x="79772" y="105900"/>
                      <a:pt x="79531" y="106170"/>
                      <a:pt x="79307" y="106455"/>
                    </a:cubicBezTo>
                    <a:cubicBezTo>
                      <a:pt x="-36243" y="237029"/>
                      <a:pt x="-24104" y="436583"/>
                      <a:pt x="106428" y="552171"/>
                    </a:cubicBezTo>
                    <a:cubicBezTo>
                      <a:pt x="236959" y="667763"/>
                      <a:pt x="436447" y="655615"/>
                      <a:pt x="551997" y="525041"/>
                    </a:cubicBezTo>
                    <a:cubicBezTo>
                      <a:pt x="662638" y="400019"/>
                      <a:pt x="656846" y="210442"/>
                      <a:pt x="538786" y="92412"/>
                    </a:cubicBezTo>
                    <a:close/>
                  </a:path>
                </a:pathLst>
              </a:custGeom>
              <a:solidFill>
                <a:srgbClr val="005085"/>
              </a:solidFill>
              <a:ln w="429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E7EC31B9-D2B0-AB42-AD86-4596A57CC165}"/>
              </a:ext>
            </a:extLst>
          </p:cNvPr>
          <p:cNvGrpSpPr/>
          <p:nvPr/>
        </p:nvGrpSpPr>
        <p:grpSpPr>
          <a:xfrm>
            <a:off x="9390901" y="2051450"/>
            <a:ext cx="2304000" cy="2052000"/>
            <a:chOff x="9564359" y="1815650"/>
            <a:chExt cx="2332341" cy="2047912"/>
          </a:xfrm>
        </p:grpSpPr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87205906-B41D-FA4A-8D75-B0F8CD00918B}"/>
                </a:ext>
              </a:extLst>
            </p:cNvPr>
            <p:cNvSpPr/>
            <p:nvPr/>
          </p:nvSpPr>
          <p:spPr>
            <a:xfrm>
              <a:off x="9642775" y="1815650"/>
              <a:ext cx="2047197" cy="2047912"/>
            </a:xfrm>
            <a:custGeom>
              <a:avLst/>
              <a:gdLst>
                <a:gd name="connsiteX0" fmla="*/ 1931025 w 2047197"/>
                <a:gd name="connsiteY0" fmla="*/ 549965 h 2047912"/>
                <a:gd name="connsiteX1" fmla="*/ 2047196 w 2047197"/>
                <a:gd name="connsiteY1" fmla="*/ 1023978 h 2047912"/>
                <a:gd name="connsiteX2" fmla="*/ 1023598 w 2047197"/>
                <a:gd name="connsiteY2" fmla="*/ 2047912 h 2047912"/>
                <a:gd name="connsiteX3" fmla="*/ 0 w 2047197"/>
                <a:gd name="connsiteY3" fmla="*/ 1023978 h 2047912"/>
                <a:gd name="connsiteX4" fmla="*/ 1023598 w 2047197"/>
                <a:gd name="connsiteY4" fmla="*/ 1 h 2047912"/>
                <a:gd name="connsiteX5" fmla="*/ 1534837 w 2047197"/>
                <a:gd name="connsiteY5" fmla="*/ 136672 h 204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197" h="2047912">
                  <a:moveTo>
                    <a:pt x="1931025" y="549965"/>
                  </a:moveTo>
                  <a:cubicBezTo>
                    <a:pt x="2007549" y="696228"/>
                    <a:pt x="2047412" y="858893"/>
                    <a:pt x="2047196" y="1023978"/>
                  </a:cubicBezTo>
                  <a:cubicBezTo>
                    <a:pt x="2047196" y="1589588"/>
                    <a:pt x="1588940" y="2047912"/>
                    <a:pt x="1023598" y="2047912"/>
                  </a:cubicBezTo>
                  <a:cubicBezTo>
                    <a:pt x="458256" y="2047912"/>
                    <a:pt x="0" y="1589588"/>
                    <a:pt x="0" y="1023978"/>
                  </a:cubicBezTo>
                  <a:cubicBezTo>
                    <a:pt x="0" y="458367"/>
                    <a:pt x="458132" y="1"/>
                    <a:pt x="1023598" y="1"/>
                  </a:cubicBezTo>
                  <a:cubicBezTo>
                    <a:pt x="1203067" y="-269"/>
                    <a:pt x="1379428" y="46878"/>
                    <a:pt x="1534837" y="136672"/>
                  </a:cubicBezTo>
                </a:path>
              </a:pathLst>
            </a:custGeom>
            <a:noFill/>
            <a:ln w="33105" cap="flat">
              <a:gradFill>
                <a:gsLst>
                  <a:gs pos="0">
                    <a:srgbClr val="D8AF11"/>
                  </a:gs>
                  <a:gs pos="53000">
                    <a:srgbClr val="76BD69"/>
                  </a:gs>
                  <a:gs pos="83000">
                    <a:srgbClr val="009AA2"/>
                  </a:gs>
                  <a:gs pos="100000">
                    <a:srgbClr val="014E85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18EA5C8-623C-994C-9A39-2BA14101FFDA}"/>
                </a:ext>
              </a:extLst>
            </p:cNvPr>
            <p:cNvSpPr txBox="1"/>
            <p:nvPr/>
          </p:nvSpPr>
          <p:spPr>
            <a:xfrm>
              <a:off x="9713957" y="2428343"/>
              <a:ext cx="1996271" cy="798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3200" b="1" spc="0" baseline="0" dirty="0">
                  <a:solidFill>
                    <a:srgbClr val="0050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Condensed-Bold"/>
                  <a:rtl val="0"/>
                </a:rPr>
                <a:t>ca.95 Mio.</a:t>
              </a:r>
              <a:endParaRPr lang="de-DE" sz="3200" b="1" dirty="0">
                <a:solidFill>
                  <a:srgbClr val="0050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Condensed-Bold"/>
                <a:rtl val="0"/>
              </a:endParaRPr>
            </a:p>
            <a:p>
              <a:pPr algn="ctr"/>
              <a:r>
                <a:rPr lang="de-DE" sz="1400" b="1" spc="0" baseline="0" dirty="0">
                  <a:solidFill>
                    <a:srgbClr val="0050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Condensed-Regular"/>
                  <a:rtl val="0"/>
                </a:rPr>
                <a:t>Euro funding volume</a:t>
              </a:r>
              <a:endParaRPr lang="de-DE" sz="4000" b="1" spc="0" baseline="0" dirty="0">
                <a:solidFill>
                  <a:srgbClr val="00508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Condensed-Bold"/>
                <a:rtl val="0"/>
              </a:endParaRPr>
            </a:p>
          </p:txBody>
        </p:sp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D162798C-A0AB-E640-A008-E61634BDAE27}"/>
                </a:ext>
              </a:extLst>
            </p:cNvPr>
            <p:cNvGrpSpPr/>
            <p:nvPr/>
          </p:nvGrpSpPr>
          <p:grpSpPr>
            <a:xfrm>
              <a:off x="9564359" y="3297329"/>
              <a:ext cx="440208" cy="440353"/>
              <a:chOff x="9564359" y="3297329"/>
              <a:chExt cx="440208" cy="440353"/>
            </a:xfrm>
          </p:grpSpPr>
          <p:sp>
            <p:nvSpPr>
              <p:cNvPr id="19" name="Freihandform 18">
                <a:extLst>
                  <a:ext uri="{FF2B5EF4-FFF2-40B4-BE49-F238E27FC236}">
                    <a16:creationId xmlns:a16="http://schemas.microsoft.com/office/drawing/2014/main" id="{A0D85D0C-59FD-2040-A52A-53D70BAE5778}"/>
                  </a:ext>
                </a:extLst>
              </p:cNvPr>
              <p:cNvSpPr/>
              <p:nvPr/>
            </p:nvSpPr>
            <p:spPr>
              <a:xfrm>
                <a:off x="9564359" y="3297329"/>
                <a:ext cx="440208" cy="440353"/>
              </a:xfrm>
              <a:custGeom>
                <a:avLst/>
                <a:gdLst>
                  <a:gd name="connsiteX0" fmla="*/ 440208 w 440208"/>
                  <a:gd name="connsiteY0" fmla="*/ 220176 h 440353"/>
                  <a:gd name="connsiteX1" fmla="*/ 220104 w 440208"/>
                  <a:gd name="connsiteY1" fmla="*/ 440353 h 440353"/>
                  <a:gd name="connsiteX2" fmla="*/ 0 w 440208"/>
                  <a:gd name="connsiteY2" fmla="*/ 220176 h 440353"/>
                  <a:gd name="connsiteX3" fmla="*/ 220104 w 440208"/>
                  <a:gd name="connsiteY3" fmla="*/ 0 h 440353"/>
                  <a:gd name="connsiteX4" fmla="*/ 440208 w 440208"/>
                  <a:gd name="connsiteY4" fmla="*/ 220176 h 44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208" h="440353">
                    <a:moveTo>
                      <a:pt x="440208" y="220176"/>
                    </a:moveTo>
                    <a:cubicBezTo>
                      <a:pt x="440208" y="341777"/>
                      <a:pt x="341664" y="440353"/>
                      <a:pt x="220104" y="440353"/>
                    </a:cubicBezTo>
                    <a:cubicBezTo>
                      <a:pt x="98544" y="440353"/>
                      <a:pt x="0" y="341777"/>
                      <a:pt x="0" y="220176"/>
                    </a:cubicBezTo>
                    <a:cubicBezTo>
                      <a:pt x="0" y="98576"/>
                      <a:pt x="98544" y="0"/>
                      <a:pt x="220104" y="0"/>
                    </a:cubicBezTo>
                    <a:cubicBezTo>
                      <a:pt x="341664" y="0"/>
                      <a:pt x="440208" y="98576"/>
                      <a:pt x="440208" y="220176"/>
                    </a:cubicBezTo>
                    <a:close/>
                  </a:path>
                </a:pathLst>
              </a:custGeom>
              <a:solidFill>
                <a:srgbClr val="EDD73E"/>
              </a:solidFill>
              <a:ln w="12414" cap="flat">
                <a:solidFill>
                  <a:srgbClr val="00508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A4F3A258-28A1-1F4B-980F-A31CF5B0C92D}"/>
                  </a:ext>
                </a:extLst>
              </p:cNvPr>
              <p:cNvSpPr/>
              <p:nvPr/>
            </p:nvSpPr>
            <p:spPr>
              <a:xfrm>
                <a:off x="9695840" y="3377763"/>
                <a:ext cx="144509" cy="268071"/>
              </a:xfrm>
              <a:custGeom>
                <a:avLst/>
                <a:gdLst>
                  <a:gd name="connsiteX0" fmla="*/ 114637 w 144509"/>
                  <a:gd name="connsiteY0" fmla="*/ 167508 h 268071"/>
                  <a:gd name="connsiteX1" fmla="*/ 58916 w 144509"/>
                  <a:gd name="connsiteY1" fmla="*/ 167799 h 268071"/>
                  <a:gd name="connsiteX2" fmla="*/ 72110 w 144509"/>
                  <a:gd name="connsiteY2" fmla="*/ 221090 h 268071"/>
                  <a:gd name="connsiteX3" fmla="*/ 108040 w 144509"/>
                  <a:gd name="connsiteY3" fmla="*/ 239932 h 268071"/>
                  <a:gd name="connsiteX4" fmla="*/ 140775 w 144509"/>
                  <a:gd name="connsiteY4" fmla="*/ 233665 h 268071"/>
                  <a:gd name="connsiteX5" fmla="*/ 144509 w 144509"/>
                  <a:gd name="connsiteY5" fmla="*/ 262469 h 268071"/>
                  <a:gd name="connsiteX6" fmla="*/ 107832 w 144509"/>
                  <a:gd name="connsiteY6" fmla="*/ 268072 h 268071"/>
                  <a:gd name="connsiteX7" fmla="*/ 48834 w 144509"/>
                  <a:gd name="connsiteY7" fmla="*/ 242049 h 268071"/>
                  <a:gd name="connsiteX8" fmla="*/ 26139 w 144509"/>
                  <a:gd name="connsiteY8" fmla="*/ 167965 h 268071"/>
                  <a:gd name="connsiteX9" fmla="*/ 0 w 144509"/>
                  <a:gd name="connsiteY9" fmla="*/ 167965 h 268071"/>
                  <a:gd name="connsiteX10" fmla="*/ 0 w 144509"/>
                  <a:gd name="connsiteY10" fmla="*/ 145719 h 268071"/>
                  <a:gd name="connsiteX11" fmla="*/ 26139 w 144509"/>
                  <a:gd name="connsiteY11" fmla="*/ 145719 h 268071"/>
                  <a:gd name="connsiteX12" fmla="*/ 26139 w 144509"/>
                  <a:gd name="connsiteY12" fmla="*/ 121190 h 268071"/>
                  <a:gd name="connsiteX13" fmla="*/ 0 w 144509"/>
                  <a:gd name="connsiteY13" fmla="*/ 121190 h 268071"/>
                  <a:gd name="connsiteX14" fmla="*/ 0 w 144509"/>
                  <a:gd name="connsiteY14" fmla="*/ 98778 h 268071"/>
                  <a:gd name="connsiteX15" fmla="*/ 26139 w 144509"/>
                  <a:gd name="connsiteY15" fmla="*/ 98778 h 268071"/>
                  <a:gd name="connsiteX16" fmla="*/ 48419 w 144509"/>
                  <a:gd name="connsiteY16" fmla="*/ 26438 h 268071"/>
                  <a:gd name="connsiteX17" fmla="*/ 106505 w 144509"/>
                  <a:gd name="connsiteY17" fmla="*/ 0 h 268071"/>
                  <a:gd name="connsiteX18" fmla="*/ 143431 w 144509"/>
                  <a:gd name="connsiteY18" fmla="*/ 5312 h 268071"/>
                  <a:gd name="connsiteX19" fmla="*/ 139987 w 144509"/>
                  <a:gd name="connsiteY19" fmla="*/ 34365 h 268071"/>
                  <a:gd name="connsiteX20" fmla="*/ 106795 w 144509"/>
                  <a:gd name="connsiteY20" fmla="*/ 28264 h 268071"/>
                  <a:gd name="connsiteX21" fmla="*/ 72317 w 144509"/>
                  <a:gd name="connsiteY21" fmla="*/ 45695 h 268071"/>
                  <a:gd name="connsiteX22" fmla="*/ 58625 w 144509"/>
                  <a:gd name="connsiteY22" fmla="*/ 98778 h 268071"/>
                  <a:gd name="connsiteX23" fmla="*/ 114346 w 144509"/>
                  <a:gd name="connsiteY23" fmla="*/ 98488 h 268071"/>
                  <a:gd name="connsiteX24" fmla="*/ 114346 w 144509"/>
                  <a:gd name="connsiteY24" fmla="*/ 120858 h 268071"/>
                  <a:gd name="connsiteX25" fmla="*/ 58625 w 144509"/>
                  <a:gd name="connsiteY25" fmla="*/ 121149 h 268071"/>
                  <a:gd name="connsiteX26" fmla="*/ 58625 w 144509"/>
                  <a:gd name="connsiteY26" fmla="*/ 145719 h 268071"/>
                  <a:gd name="connsiteX27" fmla="*/ 114346 w 144509"/>
                  <a:gd name="connsiteY27" fmla="*/ 145429 h 26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4509" h="268071">
                    <a:moveTo>
                      <a:pt x="114637" y="167508"/>
                    </a:moveTo>
                    <a:lnTo>
                      <a:pt x="58916" y="167799"/>
                    </a:lnTo>
                    <a:cubicBezTo>
                      <a:pt x="59277" y="190655"/>
                      <a:pt x="63675" y="208418"/>
                      <a:pt x="72110" y="221090"/>
                    </a:cubicBezTo>
                    <a:cubicBezTo>
                      <a:pt x="79827" y="233379"/>
                      <a:pt x="93547" y="240571"/>
                      <a:pt x="108040" y="239932"/>
                    </a:cubicBezTo>
                    <a:cubicBezTo>
                      <a:pt x="119255" y="239994"/>
                      <a:pt x="130374" y="237865"/>
                      <a:pt x="140775" y="233665"/>
                    </a:cubicBezTo>
                    <a:lnTo>
                      <a:pt x="144509" y="262469"/>
                    </a:lnTo>
                    <a:cubicBezTo>
                      <a:pt x="132610" y="266063"/>
                      <a:pt x="120263" y="267947"/>
                      <a:pt x="107832" y="268072"/>
                    </a:cubicBezTo>
                    <a:cubicBezTo>
                      <a:pt x="82938" y="268072"/>
                      <a:pt x="63272" y="259397"/>
                      <a:pt x="48834" y="242049"/>
                    </a:cubicBezTo>
                    <a:cubicBezTo>
                      <a:pt x="34395" y="224700"/>
                      <a:pt x="26832" y="200006"/>
                      <a:pt x="26139" y="167965"/>
                    </a:cubicBezTo>
                    <a:lnTo>
                      <a:pt x="0" y="167965"/>
                    </a:lnTo>
                    <a:lnTo>
                      <a:pt x="0" y="145719"/>
                    </a:lnTo>
                    <a:lnTo>
                      <a:pt x="26139" y="145719"/>
                    </a:lnTo>
                    <a:lnTo>
                      <a:pt x="26139" y="121190"/>
                    </a:lnTo>
                    <a:lnTo>
                      <a:pt x="0" y="121190"/>
                    </a:lnTo>
                    <a:lnTo>
                      <a:pt x="0" y="98778"/>
                    </a:lnTo>
                    <a:lnTo>
                      <a:pt x="26139" y="98778"/>
                    </a:lnTo>
                    <a:cubicBezTo>
                      <a:pt x="26915" y="68066"/>
                      <a:pt x="34341" y="43952"/>
                      <a:pt x="48419" y="26438"/>
                    </a:cubicBezTo>
                    <a:cubicBezTo>
                      <a:pt x="62496" y="8923"/>
                      <a:pt x="81860" y="112"/>
                      <a:pt x="106505" y="0"/>
                    </a:cubicBezTo>
                    <a:cubicBezTo>
                      <a:pt x="118993" y="149"/>
                      <a:pt x="131407" y="1934"/>
                      <a:pt x="143431" y="5312"/>
                    </a:cubicBezTo>
                    <a:lnTo>
                      <a:pt x="139987" y="34365"/>
                    </a:lnTo>
                    <a:cubicBezTo>
                      <a:pt x="129391" y="30318"/>
                      <a:pt x="118138" y="28247"/>
                      <a:pt x="106795" y="28264"/>
                    </a:cubicBezTo>
                    <a:cubicBezTo>
                      <a:pt x="93116" y="27961"/>
                      <a:pt x="80188" y="34498"/>
                      <a:pt x="72317" y="45695"/>
                    </a:cubicBezTo>
                    <a:cubicBezTo>
                      <a:pt x="63824" y="57233"/>
                      <a:pt x="59260" y="74926"/>
                      <a:pt x="58625" y="98778"/>
                    </a:cubicBezTo>
                    <a:lnTo>
                      <a:pt x="114346" y="98488"/>
                    </a:lnTo>
                    <a:lnTo>
                      <a:pt x="114346" y="120858"/>
                    </a:lnTo>
                    <a:lnTo>
                      <a:pt x="58625" y="121149"/>
                    </a:lnTo>
                    <a:lnTo>
                      <a:pt x="58625" y="145719"/>
                    </a:lnTo>
                    <a:lnTo>
                      <a:pt x="114346" y="145429"/>
                    </a:lnTo>
                    <a:close/>
                  </a:path>
                </a:pathLst>
              </a:custGeom>
              <a:solidFill>
                <a:srgbClr val="FFFFFF"/>
              </a:solidFill>
              <a:ln w="41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50" name="Gruppieren 249">
              <a:extLst>
                <a:ext uri="{FF2B5EF4-FFF2-40B4-BE49-F238E27FC236}">
                  <a16:creationId xmlns:a16="http://schemas.microsoft.com/office/drawing/2014/main" id="{29C74272-09F4-2546-AB7C-900C40331AF7}"/>
                </a:ext>
              </a:extLst>
            </p:cNvPr>
            <p:cNvGrpSpPr/>
            <p:nvPr/>
          </p:nvGrpSpPr>
          <p:grpSpPr>
            <a:xfrm>
              <a:off x="11250364" y="1835814"/>
              <a:ext cx="646336" cy="531470"/>
              <a:chOff x="10071362" y="3188167"/>
              <a:chExt cx="646336" cy="531470"/>
            </a:xfrm>
          </p:grpSpPr>
          <p:sp>
            <p:nvSpPr>
              <p:cNvPr id="251" name="Freihandform 250">
                <a:extLst>
                  <a:ext uri="{FF2B5EF4-FFF2-40B4-BE49-F238E27FC236}">
                    <a16:creationId xmlns:a16="http://schemas.microsoft.com/office/drawing/2014/main" id="{7C8BE7AA-4A03-714C-AF1D-9F04E6D8665F}"/>
                  </a:ext>
                </a:extLst>
              </p:cNvPr>
              <p:cNvSpPr/>
              <p:nvPr/>
            </p:nvSpPr>
            <p:spPr>
              <a:xfrm>
                <a:off x="10510945" y="3295925"/>
                <a:ext cx="102268" cy="56744"/>
              </a:xfrm>
              <a:custGeom>
                <a:avLst/>
                <a:gdLst>
                  <a:gd name="connsiteX0" fmla="*/ 0 w 102268"/>
                  <a:gd name="connsiteY0" fmla="*/ 41253 h 56744"/>
                  <a:gd name="connsiteX1" fmla="*/ 94144 w 102268"/>
                  <a:gd name="connsiteY1" fmla="*/ 0 h 56744"/>
                  <a:gd name="connsiteX2" fmla="*/ 102268 w 102268"/>
                  <a:gd name="connsiteY2" fmla="*/ 15548 h 56744"/>
                  <a:gd name="connsiteX3" fmla="*/ 8125 w 102268"/>
                  <a:gd name="connsiteY3" fmla="*/ 56745 h 5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268" h="56744">
                    <a:moveTo>
                      <a:pt x="0" y="41253"/>
                    </a:moveTo>
                    <a:lnTo>
                      <a:pt x="94144" y="0"/>
                    </a:lnTo>
                    <a:lnTo>
                      <a:pt x="102268" y="15548"/>
                    </a:lnTo>
                    <a:lnTo>
                      <a:pt x="8125" y="56745"/>
                    </a:lnTo>
                  </a:path>
                </a:pathLst>
              </a:custGeom>
              <a:gradFill>
                <a:gsLst>
                  <a:gs pos="0">
                    <a:srgbClr val="D8AF11"/>
                  </a:gs>
                  <a:gs pos="83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2" name="Freihandform 251">
                <a:extLst>
                  <a:ext uri="{FF2B5EF4-FFF2-40B4-BE49-F238E27FC236}">
                    <a16:creationId xmlns:a16="http://schemas.microsoft.com/office/drawing/2014/main" id="{C335CBDA-CDB7-0B45-98C0-ACF2E8A89BB0}"/>
                  </a:ext>
                </a:extLst>
              </p:cNvPr>
              <p:cNvSpPr/>
              <p:nvPr/>
            </p:nvSpPr>
            <p:spPr>
              <a:xfrm>
                <a:off x="10078918" y="3711920"/>
                <a:ext cx="631223" cy="5674"/>
              </a:xfrm>
              <a:custGeom>
                <a:avLst/>
                <a:gdLst>
                  <a:gd name="connsiteX0" fmla="*/ 0 w 631223"/>
                  <a:gd name="connsiteY0" fmla="*/ 0 h 5674"/>
                  <a:gd name="connsiteX1" fmla="*/ 631223 w 631223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223" h="5674">
                    <a:moveTo>
                      <a:pt x="0" y="0"/>
                    </a:moveTo>
                    <a:lnTo>
                      <a:pt x="631223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3" name="Freihandform 252">
                <a:extLst>
                  <a:ext uri="{FF2B5EF4-FFF2-40B4-BE49-F238E27FC236}">
                    <a16:creationId xmlns:a16="http://schemas.microsoft.com/office/drawing/2014/main" id="{3C3FE0C0-E884-AF4E-9440-40E9035A21AE}"/>
                  </a:ext>
                </a:extLst>
              </p:cNvPr>
              <p:cNvSpPr/>
              <p:nvPr/>
            </p:nvSpPr>
            <p:spPr>
              <a:xfrm>
                <a:off x="10071362" y="3704543"/>
                <a:ext cx="646336" cy="15094"/>
              </a:xfrm>
              <a:custGeom>
                <a:avLst/>
                <a:gdLst>
                  <a:gd name="connsiteX0" fmla="*/ 7556 w 646336"/>
                  <a:gd name="connsiteY0" fmla="*/ 0 h 15094"/>
                  <a:gd name="connsiteX1" fmla="*/ 638780 w 646336"/>
                  <a:gd name="connsiteY1" fmla="*/ 0 h 15094"/>
                  <a:gd name="connsiteX2" fmla="*/ 646336 w 646336"/>
                  <a:gd name="connsiteY2" fmla="*/ 7547 h 15094"/>
                  <a:gd name="connsiteX3" fmla="*/ 638780 w 646336"/>
                  <a:gd name="connsiteY3" fmla="*/ 15094 h 15094"/>
                  <a:gd name="connsiteX4" fmla="*/ 7556 w 646336"/>
                  <a:gd name="connsiteY4" fmla="*/ 15094 h 15094"/>
                  <a:gd name="connsiteX5" fmla="*/ 0 w 646336"/>
                  <a:gd name="connsiteY5" fmla="*/ 7547 h 15094"/>
                  <a:gd name="connsiteX6" fmla="*/ 7556 w 646336"/>
                  <a:gd name="connsiteY6" fmla="*/ 0 h 1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336" h="15094">
                    <a:moveTo>
                      <a:pt x="7556" y="0"/>
                    </a:moveTo>
                    <a:lnTo>
                      <a:pt x="638780" y="0"/>
                    </a:lnTo>
                    <a:cubicBezTo>
                      <a:pt x="642956" y="0"/>
                      <a:pt x="646336" y="3379"/>
                      <a:pt x="646336" y="7547"/>
                    </a:cubicBezTo>
                    <a:cubicBezTo>
                      <a:pt x="646336" y="11715"/>
                      <a:pt x="642956" y="15094"/>
                      <a:pt x="638780" y="15094"/>
                    </a:cubicBezTo>
                    <a:lnTo>
                      <a:pt x="7556" y="15094"/>
                    </a:lnTo>
                    <a:cubicBezTo>
                      <a:pt x="3383" y="15094"/>
                      <a:pt x="0" y="11715"/>
                      <a:pt x="0" y="7547"/>
                    </a:cubicBezTo>
                    <a:cubicBezTo>
                      <a:pt x="0" y="3379"/>
                      <a:pt x="3383" y="0"/>
                      <a:pt x="7556" y="0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4" name="Freihandform 253">
                <a:extLst>
                  <a:ext uri="{FF2B5EF4-FFF2-40B4-BE49-F238E27FC236}">
                    <a16:creationId xmlns:a16="http://schemas.microsoft.com/office/drawing/2014/main" id="{E4A48638-4436-9341-921E-39EDB3F9FE32}"/>
                  </a:ext>
                </a:extLst>
              </p:cNvPr>
              <p:cNvSpPr/>
              <p:nvPr/>
            </p:nvSpPr>
            <p:spPr>
              <a:xfrm>
                <a:off x="10106615" y="3527751"/>
                <a:ext cx="15227" cy="191117"/>
              </a:xfrm>
              <a:custGeom>
                <a:avLst/>
                <a:gdLst>
                  <a:gd name="connsiteX0" fmla="*/ 29 w 15227"/>
                  <a:gd name="connsiteY0" fmla="*/ 184169 h 191117"/>
                  <a:gd name="connsiteX1" fmla="*/ 29 w 15227"/>
                  <a:gd name="connsiteY1" fmla="*/ 8261 h 191117"/>
                  <a:gd name="connsiteX2" fmla="*/ 6957 w 15227"/>
                  <a:gd name="connsiteY2" fmla="*/ 29 h 191117"/>
                  <a:gd name="connsiteX3" fmla="*/ 15199 w 15227"/>
                  <a:gd name="connsiteY3" fmla="*/ 6948 h 191117"/>
                  <a:gd name="connsiteX4" fmla="*/ 15199 w 15227"/>
                  <a:gd name="connsiteY4" fmla="*/ 8261 h 191117"/>
                  <a:gd name="connsiteX5" fmla="*/ 15199 w 15227"/>
                  <a:gd name="connsiteY5" fmla="*/ 184169 h 191117"/>
                  <a:gd name="connsiteX6" fmla="*/ 6957 w 15227"/>
                  <a:gd name="connsiteY6" fmla="*/ 191089 h 191117"/>
                  <a:gd name="connsiteX7" fmla="*/ 29 w 15227"/>
                  <a:gd name="connsiteY7" fmla="*/ 184169 h 19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27" h="191117">
                    <a:moveTo>
                      <a:pt x="29" y="184169"/>
                    </a:moveTo>
                    <a:lnTo>
                      <a:pt x="29" y="8261"/>
                    </a:lnTo>
                    <a:cubicBezTo>
                      <a:pt x="-334" y="4077"/>
                      <a:pt x="2768" y="391"/>
                      <a:pt x="6957" y="29"/>
                    </a:cubicBezTo>
                    <a:cubicBezTo>
                      <a:pt x="11146" y="-333"/>
                      <a:pt x="14836" y="2764"/>
                      <a:pt x="15199" y="6948"/>
                    </a:cubicBezTo>
                    <a:cubicBezTo>
                      <a:pt x="15237" y="7385"/>
                      <a:pt x="15237" y="7824"/>
                      <a:pt x="15199" y="8261"/>
                    </a:cubicBezTo>
                    <a:lnTo>
                      <a:pt x="15199" y="184169"/>
                    </a:lnTo>
                    <a:cubicBezTo>
                      <a:pt x="14836" y="188353"/>
                      <a:pt x="11146" y="191451"/>
                      <a:pt x="6957" y="191089"/>
                    </a:cubicBezTo>
                    <a:cubicBezTo>
                      <a:pt x="3271" y="190770"/>
                      <a:pt x="348" y="187850"/>
                      <a:pt x="29" y="184169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5" name="Freihandform 254">
                <a:extLst>
                  <a:ext uri="{FF2B5EF4-FFF2-40B4-BE49-F238E27FC236}">
                    <a16:creationId xmlns:a16="http://schemas.microsoft.com/office/drawing/2014/main" id="{C5257D3E-78F4-FA48-B812-6BA2683B35E9}"/>
                  </a:ext>
                </a:extLst>
              </p:cNvPr>
              <p:cNvSpPr/>
              <p:nvPr/>
            </p:nvSpPr>
            <p:spPr>
              <a:xfrm>
                <a:off x="10204310" y="3536182"/>
                <a:ext cx="5681" cy="175738"/>
              </a:xfrm>
              <a:custGeom>
                <a:avLst/>
                <a:gdLst>
                  <a:gd name="connsiteX0" fmla="*/ 0 w 5681"/>
                  <a:gd name="connsiteY0" fmla="*/ 175738 h 175738"/>
                  <a:gd name="connsiteX1" fmla="*/ 0 w 5681"/>
                  <a:gd name="connsiteY1" fmla="*/ 0 h 1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1" h="175738">
                    <a:moveTo>
                      <a:pt x="0" y="175738"/>
                    </a:moveTo>
                    <a:lnTo>
                      <a:pt x="0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6" name="Freihandform 255">
                <a:extLst>
                  <a:ext uri="{FF2B5EF4-FFF2-40B4-BE49-F238E27FC236}">
                    <a16:creationId xmlns:a16="http://schemas.microsoft.com/office/drawing/2014/main" id="{3B763734-0479-0748-9553-19A6535253F1}"/>
                  </a:ext>
                </a:extLst>
              </p:cNvPr>
              <p:cNvSpPr/>
              <p:nvPr/>
            </p:nvSpPr>
            <p:spPr>
              <a:xfrm>
                <a:off x="10196725" y="3527751"/>
                <a:ext cx="15227" cy="191117"/>
              </a:xfrm>
              <a:custGeom>
                <a:avLst/>
                <a:gdLst>
                  <a:gd name="connsiteX0" fmla="*/ 29 w 15227"/>
                  <a:gd name="connsiteY0" fmla="*/ 184169 h 191117"/>
                  <a:gd name="connsiteX1" fmla="*/ 29 w 15227"/>
                  <a:gd name="connsiteY1" fmla="*/ 8261 h 191117"/>
                  <a:gd name="connsiteX2" fmla="*/ 6956 w 15227"/>
                  <a:gd name="connsiteY2" fmla="*/ 29 h 191117"/>
                  <a:gd name="connsiteX3" fmla="*/ 15199 w 15227"/>
                  <a:gd name="connsiteY3" fmla="*/ 6948 h 191117"/>
                  <a:gd name="connsiteX4" fmla="*/ 15199 w 15227"/>
                  <a:gd name="connsiteY4" fmla="*/ 8261 h 191117"/>
                  <a:gd name="connsiteX5" fmla="*/ 15199 w 15227"/>
                  <a:gd name="connsiteY5" fmla="*/ 184169 h 191117"/>
                  <a:gd name="connsiteX6" fmla="*/ 6956 w 15227"/>
                  <a:gd name="connsiteY6" fmla="*/ 191089 h 191117"/>
                  <a:gd name="connsiteX7" fmla="*/ 29 w 15227"/>
                  <a:gd name="connsiteY7" fmla="*/ 184169 h 19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27" h="191117">
                    <a:moveTo>
                      <a:pt x="29" y="184169"/>
                    </a:moveTo>
                    <a:lnTo>
                      <a:pt x="29" y="8261"/>
                    </a:lnTo>
                    <a:cubicBezTo>
                      <a:pt x="-334" y="4077"/>
                      <a:pt x="2767" y="391"/>
                      <a:pt x="6956" y="29"/>
                    </a:cubicBezTo>
                    <a:cubicBezTo>
                      <a:pt x="11145" y="-333"/>
                      <a:pt x="14836" y="2764"/>
                      <a:pt x="15199" y="6948"/>
                    </a:cubicBezTo>
                    <a:cubicBezTo>
                      <a:pt x="15237" y="7385"/>
                      <a:pt x="15237" y="7824"/>
                      <a:pt x="15199" y="8261"/>
                    </a:cubicBezTo>
                    <a:lnTo>
                      <a:pt x="15199" y="184169"/>
                    </a:lnTo>
                    <a:cubicBezTo>
                      <a:pt x="14836" y="188353"/>
                      <a:pt x="11145" y="191451"/>
                      <a:pt x="6956" y="191089"/>
                    </a:cubicBezTo>
                    <a:cubicBezTo>
                      <a:pt x="3271" y="190770"/>
                      <a:pt x="348" y="187850"/>
                      <a:pt x="29" y="184169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7" name="Freihandform 256">
                <a:extLst>
                  <a:ext uri="{FF2B5EF4-FFF2-40B4-BE49-F238E27FC236}">
                    <a16:creationId xmlns:a16="http://schemas.microsoft.com/office/drawing/2014/main" id="{A6473ADD-9F35-004C-8C72-C9F7F7F64CDE}"/>
                  </a:ext>
                </a:extLst>
              </p:cNvPr>
              <p:cNvSpPr/>
              <p:nvPr/>
            </p:nvSpPr>
            <p:spPr>
              <a:xfrm>
                <a:off x="10114257" y="3536182"/>
                <a:ext cx="90053" cy="5674"/>
              </a:xfrm>
              <a:custGeom>
                <a:avLst/>
                <a:gdLst>
                  <a:gd name="connsiteX0" fmla="*/ 0 w 90053"/>
                  <a:gd name="connsiteY0" fmla="*/ 0 h 5674"/>
                  <a:gd name="connsiteX1" fmla="*/ 90053 w 90053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053" h="5674">
                    <a:moveTo>
                      <a:pt x="0" y="0"/>
                    </a:moveTo>
                    <a:lnTo>
                      <a:pt x="90053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8" name="Freihandform 257">
                <a:extLst>
                  <a:ext uri="{FF2B5EF4-FFF2-40B4-BE49-F238E27FC236}">
                    <a16:creationId xmlns:a16="http://schemas.microsoft.com/office/drawing/2014/main" id="{E14BC76A-47A1-C947-8409-C46826308704}"/>
                  </a:ext>
                </a:extLst>
              </p:cNvPr>
              <p:cNvSpPr/>
              <p:nvPr/>
            </p:nvSpPr>
            <p:spPr>
              <a:xfrm>
                <a:off x="10105987" y="3528606"/>
                <a:ext cx="106594" cy="15208"/>
              </a:xfrm>
              <a:custGeom>
                <a:avLst/>
                <a:gdLst>
                  <a:gd name="connsiteX0" fmla="*/ 8271 w 106594"/>
                  <a:gd name="connsiteY0" fmla="*/ 29 h 15208"/>
                  <a:gd name="connsiteX1" fmla="*/ 98324 w 106594"/>
                  <a:gd name="connsiteY1" fmla="*/ 29 h 15208"/>
                  <a:gd name="connsiteX2" fmla="*/ 106566 w 106594"/>
                  <a:gd name="connsiteY2" fmla="*/ 6948 h 15208"/>
                  <a:gd name="connsiteX3" fmla="*/ 99638 w 106594"/>
                  <a:gd name="connsiteY3" fmla="*/ 15180 h 15208"/>
                  <a:gd name="connsiteX4" fmla="*/ 98324 w 106594"/>
                  <a:gd name="connsiteY4" fmla="*/ 15180 h 15208"/>
                  <a:gd name="connsiteX5" fmla="*/ 8271 w 106594"/>
                  <a:gd name="connsiteY5" fmla="*/ 15180 h 15208"/>
                  <a:gd name="connsiteX6" fmla="*/ 29 w 106594"/>
                  <a:gd name="connsiteY6" fmla="*/ 8260 h 15208"/>
                  <a:gd name="connsiteX7" fmla="*/ 6957 w 106594"/>
                  <a:gd name="connsiteY7" fmla="*/ 29 h 15208"/>
                  <a:gd name="connsiteX8" fmla="*/ 8271 w 106594"/>
                  <a:gd name="connsiteY8" fmla="*/ 29 h 1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594" h="15208">
                    <a:moveTo>
                      <a:pt x="8271" y="29"/>
                    </a:moveTo>
                    <a:lnTo>
                      <a:pt x="98324" y="29"/>
                    </a:lnTo>
                    <a:cubicBezTo>
                      <a:pt x="102513" y="-334"/>
                      <a:pt x="106203" y="2764"/>
                      <a:pt x="106566" y="6948"/>
                    </a:cubicBezTo>
                    <a:cubicBezTo>
                      <a:pt x="106929" y="11132"/>
                      <a:pt x="103827" y="14817"/>
                      <a:pt x="99638" y="15180"/>
                    </a:cubicBezTo>
                    <a:cubicBezTo>
                      <a:pt x="99201" y="15218"/>
                      <a:pt x="98761" y="15218"/>
                      <a:pt x="98324" y="15180"/>
                    </a:cubicBezTo>
                    <a:lnTo>
                      <a:pt x="8271" y="15180"/>
                    </a:lnTo>
                    <a:cubicBezTo>
                      <a:pt x="4082" y="15542"/>
                      <a:pt x="392" y="12445"/>
                      <a:pt x="29" y="8260"/>
                    </a:cubicBezTo>
                    <a:cubicBezTo>
                      <a:pt x="-334" y="4076"/>
                      <a:pt x="2768" y="391"/>
                      <a:pt x="6957" y="29"/>
                    </a:cubicBezTo>
                    <a:cubicBezTo>
                      <a:pt x="7394" y="-9"/>
                      <a:pt x="7834" y="-9"/>
                      <a:pt x="8271" y="29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9" name="Freihandform 258">
                <a:extLst>
                  <a:ext uri="{FF2B5EF4-FFF2-40B4-BE49-F238E27FC236}">
                    <a16:creationId xmlns:a16="http://schemas.microsoft.com/office/drawing/2014/main" id="{F5B51DCA-463C-9C48-B950-97F964A9B690}"/>
                  </a:ext>
                </a:extLst>
              </p:cNvPr>
              <p:cNvSpPr/>
              <p:nvPr/>
            </p:nvSpPr>
            <p:spPr>
              <a:xfrm>
                <a:off x="10274421" y="3373041"/>
                <a:ext cx="5681" cy="338879"/>
              </a:xfrm>
              <a:custGeom>
                <a:avLst/>
                <a:gdLst>
                  <a:gd name="connsiteX0" fmla="*/ 0 w 5681"/>
                  <a:gd name="connsiteY0" fmla="*/ 338879 h 338879"/>
                  <a:gd name="connsiteX1" fmla="*/ 0 w 5681"/>
                  <a:gd name="connsiteY1" fmla="*/ 0 h 33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1" h="338879">
                    <a:moveTo>
                      <a:pt x="0" y="338879"/>
                    </a:moveTo>
                    <a:lnTo>
                      <a:pt x="0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0" name="Freihandform 259">
                <a:extLst>
                  <a:ext uri="{FF2B5EF4-FFF2-40B4-BE49-F238E27FC236}">
                    <a16:creationId xmlns:a16="http://schemas.microsoft.com/office/drawing/2014/main" id="{BA8FA5FA-CDFF-6845-B30B-06848E1C8ACB}"/>
                  </a:ext>
                </a:extLst>
              </p:cNvPr>
              <p:cNvSpPr/>
              <p:nvPr/>
            </p:nvSpPr>
            <p:spPr>
              <a:xfrm>
                <a:off x="10266808" y="3366093"/>
                <a:ext cx="15169" cy="352775"/>
              </a:xfrm>
              <a:custGeom>
                <a:avLst/>
                <a:gdLst>
                  <a:gd name="connsiteX0" fmla="*/ 0 w 15169"/>
                  <a:gd name="connsiteY0" fmla="*/ 345827 h 352775"/>
                  <a:gd name="connsiteX1" fmla="*/ 0 w 15169"/>
                  <a:gd name="connsiteY1" fmla="*/ 6948 h 352775"/>
                  <a:gd name="connsiteX2" fmla="*/ 8242 w 15169"/>
                  <a:gd name="connsiteY2" fmla="*/ 29 h 352775"/>
                  <a:gd name="connsiteX3" fmla="*/ 15170 w 15169"/>
                  <a:gd name="connsiteY3" fmla="*/ 6948 h 352775"/>
                  <a:gd name="connsiteX4" fmla="*/ 15170 w 15169"/>
                  <a:gd name="connsiteY4" fmla="*/ 345827 h 352775"/>
                  <a:gd name="connsiteX5" fmla="*/ 6928 w 15169"/>
                  <a:gd name="connsiteY5" fmla="*/ 352746 h 352775"/>
                  <a:gd name="connsiteX6" fmla="*/ 0 w 15169"/>
                  <a:gd name="connsiteY6" fmla="*/ 345827 h 3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69" h="352775">
                    <a:moveTo>
                      <a:pt x="0" y="345827"/>
                    </a:moveTo>
                    <a:lnTo>
                      <a:pt x="0" y="6948"/>
                    </a:lnTo>
                    <a:cubicBezTo>
                      <a:pt x="363" y="2764"/>
                      <a:pt x="4053" y="-334"/>
                      <a:pt x="8242" y="29"/>
                    </a:cubicBezTo>
                    <a:cubicBezTo>
                      <a:pt x="11928" y="348"/>
                      <a:pt x="14851" y="3267"/>
                      <a:pt x="15170" y="6948"/>
                    </a:cubicBezTo>
                    <a:lnTo>
                      <a:pt x="15170" y="345827"/>
                    </a:lnTo>
                    <a:cubicBezTo>
                      <a:pt x="14807" y="350011"/>
                      <a:pt x="11117" y="353108"/>
                      <a:pt x="6928" y="352746"/>
                    </a:cubicBezTo>
                    <a:cubicBezTo>
                      <a:pt x="3242" y="352428"/>
                      <a:pt x="319" y="349508"/>
                      <a:pt x="0" y="345827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1" name="Freihandform 260">
                <a:extLst>
                  <a:ext uri="{FF2B5EF4-FFF2-40B4-BE49-F238E27FC236}">
                    <a16:creationId xmlns:a16="http://schemas.microsoft.com/office/drawing/2014/main" id="{3D94E0CF-DE1D-F547-9F17-796A9AD8072C}"/>
                  </a:ext>
                </a:extLst>
              </p:cNvPr>
              <p:cNvSpPr/>
              <p:nvPr/>
            </p:nvSpPr>
            <p:spPr>
              <a:xfrm>
                <a:off x="10359247" y="3373041"/>
                <a:ext cx="5681" cy="338879"/>
              </a:xfrm>
              <a:custGeom>
                <a:avLst/>
                <a:gdLst>
                  <a:gd name="connsiteX0" fmla="*/ 0 w 5681"/>
                  <a:gd name="connsiteY0" fmla="*/ 338879 h 338879"/>
                  <a:gd name="connsiteX1" fmla="*/ 0 w 5681"/>
                  <a:gd name="connsiteY1" fmla="*/ 0 h 33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1" h="338879">
                    <a:moveTo>
                      <a:pt x="0" y="338879"/>
                    </a:moveTo>
                    <a:lnTo>
                      <a:pt x="0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2" name="Freihandform 261">
                <a:extLst>
                  <a:ext uri="{FF2B5EF4-FFF2-40B4-BE49-F238E27FC236}">
                    <a16:creationId xmlns:a16="http://schemas.microsoft.com/office/drawing/2014/main" id="{F408ECE5-11A0-C04A-BCE8-8D64DC15A3B9}"/>
                  </a:ext>
                </a:extLst>
              </p:cNvPr>
              <p:cNvSpPr/>
              <p:nvPr/>
            </p:nvSpPr>
            <p:spPr>
              <a:xfrm>
                <a:off x="10351634" y="3366093"/>
                <a:ext cx="15169" cy="352775"/>
              </a:xfrm>
              <a:custGeom>
                <a:avLst/>
                <a:gdLst>
                  <a:gd name="connsiteX0" fmla="*/ 0 w 15169"/>
                  <a:gd name="connsiteY0" fmla="*/ 345827 h 352775"/>
                  <a:gd name="connsiteX1" fmla="*/ 0 w 15169"/>
                  <a:gd name="connsiteY1" fmla="*/ 6948 h 352775"/>
                  <a:gd name="connsiteX2" fmla="*/ 8242 w 15169"/>
                  <a:gd name="connsiteY2" fmla="*/ 29 h 352775"/>
                  <a:gd name="connsiteX3" fmla="*/ 15170 w 15169"/>
                  <a:gd name="connsiteY3" fmla="*/ 6948 h 352775"/>
                  <a:gd name="connsiteX4" fmla="*/ 15170 w 15169"/>
                  <a:gd name="connsiteY4" fmla="*/ 345827 h 352775"/>
                  <a:gd name="connsiteX5" fmla="*/ 6928 w 15169"/>
                  <a:gd name="connsiteY5" fmla="*/ 352746 h 352775"/>
                  <a:gd name="connsiteX6" fmla="*/ 0 w 15169"/>
                  <a:gd name="connsiteY6" fmla="*/ 345827 h 3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69" h="352775">
                    <a:moveTo>
                      <a:pt x="0" y="345827"/>
                    </a:moveTo>
                    <a:lnTo>
                      <a:pt x="0" y="6948"/>
                    </a:lnTo>
                    <a:cubicBezTo>
                      <a:pt x="363" y="2764"/>
                      <a:pt x="4053" y="-334"/>
                      <a:pt x="8242" y="29"/>
                    </a:cubicBezTo>
                    <a:cubicBezTo>
                      <a:pt x="11928" y="348"/>
                      <a:pt x="14851" y="3267"/>
                      <a:pt x="15170" y="6948"/>
                    </a:cubicBezTo>
                    <a:lnTo>
                      <a:pt x="15170" y="345827"/>
                    </a:lnTo>
                    <a:cubicBezTo>
                      <a:pt x="14807" y="350011"/>
                      <a:pt x="11117" y="353108"/>
                      <a:pt x="6928" y="352746"/>
                    </a:cubicBezTo>
                    <a:cubicBezTo>
                      <a:pt x="3242" y="352428"/>
                      <a:pt x="319" y="349508"/>
                      <a:pt x="0" y="345827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3" name="Freihandform 262">
                <a:extLst>
                  <a:ext uri="{FF2B5EF4-FFF2-40B4-BE49-F238E27FC236}">
                    <a16:creationId xmlns:a16="http://schemas.microsoft.com/office/drawing/2014/main" id="{5E54B630-E151-2649-B122-7390BB99BE28}"/>
                  </a:ext>
                </a:extLst>
              </p:cNvPr>
              <p:cNvSpPr/>
              <p:nvPr/>
            </p:nvSpPr>
            <p:spPr>
              <a:xfrm>
                <a:off x="10274421" y="3373041"/>
                <a:ext cx="84825" cy="5674"/>
              </a:xfrm>
              <a:custGeom>
                <a:avLst/>
                <a:gdLst>
                  <a:gd name="connsiteX0" fmla="*/ 0 w 84825"/>
                  <a:gd name="connsiteY0" fmla="*/ 0 h 5674"/>
                  <a:gd name="connsiteX1" fmla="*/ 84826 w 84825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825" h="5674">
                    <a:moveTo>
                      <a:pt x="0" y="0"/>
                    </a:moveTo>
                    <a:lnTo>
                      <a:pt x="84826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4" name="Freihandform 263">
                <a:extLst>
                  <a:ext uri="{FF2B5EF4-FFF2-40B4-BE49-F238E27FC236}">
                    <a16:creationId xmlns:a16="http://schemas.microsoft.com/office/drawing/2014/main" id="{476CD67F-CF9B-124D-9293-6C3AF16D6F28}"/>
                  </a:ext>
                </a:extLst>
              </p:cNvPr>
              <p:cNvSpPr/>
              <p:nvPr/>
            </p:nvSpPr>
            <p:spPr>
              <a:xfrm>
                <a:off x="10266865" y="3365494"/>
                <a:ext cx="99938" cy="15094"/>
              </a:xfrm>
              <a:custGeom>
                <a:avLst/>
                <a:gdLst>
                  <a:gd name="connsiteX0" fmla="*/ 7557 w 99938"/>
                  <a:gd name="connsiteY0" fmla="*/ 0 h 15094"/>
                  <a:gd name="connsiteX1" fmla="*/ 92382 w 99938"/>
                  <a:gd name="connsiteY1" fmla="*/ 0 h 15094"/>
                  <a:gd name="connsiteX2" fmla="*/ 99939 w 99938"/>
                  <a:gd name="connsiteY2" fmla="*/ 7547 h 15094"/>
                  <a:gd name="connsiteX3" fmla="*/ 92382 w 99938"/>
                  <a:gd name="connsiteY3" fmla="*/ 15094 h 15094"/>
                  <a:gd name="connsiteX4" fmla="*/ 7557 w 99938"/>
                  <a:gd name="connsiteY4" fmla="*/ 15094 h 15094"/>
                  <a:gd name="connsiteX5" fmla="*/ 0 w 99938"/>
                  <a:gd name="connsiteY5" fmla="*/ 7547 h 15094"/>
                  <a:gd name="connsiteX6" fmla="*/ 7557 w 99938"/>
                  <a:gd name="connsiteY6" fmla="*/ 0 h 1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38" h="15094">
                    <a:moveTo>
                      <a:pt x="7557" y="0"/>
                    </a:moveTo>
                    <a:lnTo>
                      <a:pt x="92382" y="0"/>
                    </a:lnTo>
                    <a:cubicBezTo>
                      <a:pt x="96556" y="0"/>
                      <a:pt x="99939" y="3379"/>
                      <a:pt x="99939" y="7547"/>
                    </a:cubicBezTo>
                    <a:cubicBezTo>
                      <a:pt x="99939" y="11715"/>
                      <a:pt x="96556" y="15094"/>
                      <a:pt x="92382" y="15094"/>
                    </a:cubicBezTo>
                    <a:lnTo>
                      <a:pt x="7557" y="15094"/>
                    </a:lnTo>
                    <a:cubicBezTo>
                      <a:pt x="3383" y="15094"/>
                      <a:pt x="0" y="11715"/>
                      <a:pt x="0" y="7547"/>
                    </a:cubicBezTo>
                    <a:cubicBezTo>
                      <a:pt x="0" y="3379"/>
                      <a:pt x="3383" y="0"/>
                      <a:pt x="7557" y="0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5" name="Freihandform 264">
                <a:extLst>
                  <a:ext uri="{FF2B5EF4-FFF2-40B4-BE49-F238E27FC236}">
                    <a16:creationId xmlns:a16="http://schemas.microsoft.com/office/drawing/2014/main" id="{93AAAB63-F64A-F641-9EC8-A31B2A559056}"/>
                  </a:ext>
                </a:extLst>
              </p:cNvPr>
              <p:cNvSpPr/>
              <p:nvPr/>
            </p:nvSpPr>
            <p:spPr>
              <a:xfrm>
                <a:off x="10432085" y="3653643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6" name="Freihandform 265">
                <a:extLst>
                  <a:ext uri="{FF2B5EF4-FFF2-40B4-BE49-F238E27FC236}">
                    <a16:creationId xmlns:a16="http://schemas.microsoft.com/office/drawing/2014/main" id="{CC6A93AE-83DD-CD48-82F4-C58BC6BC37E4}"/>
                  </a:ext>
                </a:extLst>
              </p:cNvPr>
              <p:cNvSpPr/>
              <p:nvPr/>
            </p:nvSpPr>
            <p:spPr>
              <a:xfrm>
                <a:off x="10432085" y="3653643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20170" cap="rnd">
                <a:solidFill>
                  <a:srgbClr val="B9CB6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7" name="Freihandform 266">
                <a:extLst>
                  <a:ext uri="{FF2B5EF4-FFF2-40B4-BE49-F238E27FC236}">
                    <a16:creationId xmlns:a16="http://schemas.microsoft.com/office/drawing/2014/main" id="{1F5838FA-042E-D940-8326-845ACCB7A4C7}"/>
                  </a:ext>
                </a:extLst>
              </p:cNvPr>
              <p:cNvSpPr/>
              <p:nvPr/>
            </p:nvSpPr>
            <p:spPr>
              <a:xfrm>
                <a:off x="10432085" y="3603538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8" name="Freihandform 267">
                <a:extLst>
                  <a:ext uri="{FF2B5EF4-FFF2-40B4-BE49-F238E27FC236}">
                    <a16:creationId xmlns:a16="http://schemas.microsoft.com/office/drawing/2014/main" id="{5F9D3F88-A546-E641-B414-E308F631B7CE}"/>
                  </a:ext>
                </a:extLst>
              </p:cNvPr>
              <p:cNvSpPr/>
              <p:nvPr/>
            </p:nvSpPr>
            <p:spPr>
              <a:xfrm>
                <a:off x="10432085" y="3603538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20170" cap="rnd">
                <a:solidFill>
                  <a:srgbClr val="B9CB6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9" name="Freihandform 268">
                <a:extLst>
                  <a:ext uri="{FF2B5EF4-FFF2-40B4-BE49-F238E27FC236}">
                    <a16:creationId xmlns:a16="http://schemas.microsoft.com/office/drawing/2014/main" id="{76135957-3944-084C-9D10-7C2832F3BBD4}"/>
                  </a:ext>
                </a:extLst>
              </p:cNvPr>
              <p:cNvSpPr/>
              <p:nvPr/>
            </p:nvSpPr>
            <p:spPr>
              <a:xfrm>
                <a:off x="10432085" y="3553375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0" name="Freihandform 269">
                <a:extLst>
                  <a:ext uri="{FF2B5EF4-FFF2-40B4-BE49-F238E27FC236}">
                    <a16:creationId xmlns:a16="http://schemas.microsoft.com/office/drawing/2014/main" id="{794D2B6F-F9AC-AF48-BD02-A2669481C186}"/>
                  </a:ext>
                </a:extLst>
              </p:cNvPr>
              <p:cNvSpPr/>
              <p:nvPr/>
            </p:nvSpPr>
            <p:spPr>
              <a:xfrm>
                <a:off x="10432085" y="3553375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20170" cap="rnd">
                <a:solidFill>
                  <a:srgbClr val="B9CB6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1" name="Freihandform 270">
                <a:extLst>
                  <a:ext uri="{FF2B5EF4-FFF2-40B4-BE49-F238E27FC236}">
                    <a16:creationId xmlns:a16="http://schemas.microsoft.com/office/drawing/2014/main" id="{1C9B9424-34D9-CD44-B2E7-873CA1386830}"/>
                  </a:ext>
                </a:extLst>
              </p:cNvPr>
              <p:cNvSpPr/>
              <p:nvPr/>
            </p:nvSpPr>
            <p:spPr>
              <a:xfrm>
                <a:off x="10432085" y="3498787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2" name="Freihandform 271">
                <a:extLst>
                  <a:ext uri="{FF2B5EF4-FFF2-40B4-BE49-F238E27FC236}">
                    <a16:creationId xmlns:a16="http://schemas.microsoft.com/office/drawing/2014/main" id="{91E7C840-DB4D-DA4B-925D-161172A0C24F}"/>
                  </a:ext>
                </a:extLst>
              </p:cNvPr>
              <p:cNvSpPr/>
              <p:nvPr/>
            </p:nvSpPr>
            <p:spPr>
              <a:xfrm>
                <a:off x="10432085" y="3498787"/>
                <a:ext cx="93234" cy="5674"/>
              </a:xfrm>
              <a:custGeom>
                <a:avLst/>
                <a:gdLst>
                  <a:gd name="connsiteX0" fmla="*/ 0 w 93234"/>
                  <a:gd name="connsiteY0" fmla="*/ 0 h 5674"/>
                  <a:gd name="connsiteX1" fmla="*/ 93235 w 93234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34" h="5674">
                    <a:moveTo>
                      <a:pt x="0" y="0"/>
                    </a:moveTo>
                    <a:lnTo>
                      <a:pt x="93235" y="0"/>
                    </a:lnTo>
                  </a:path>
                </a:pathLst>
              </a:custGeom>
              <a:ln w="20170" cap="rnd">
                <a:solidFill>
                  <a:srgbClr val="B9CB6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3" name="Freihandform 272">
                <a:extLst>
                  <a:ext uri="{FF2B5EF4-FFF2-40B4-BE49-F238E27FC236}">
                    <a16:creationId xmlns:a16="http://schemas.microsoft.com/office/drawing/2014/main" id="{3310F3C9-AAE6-404B-9D62-BBB78309AA89}"/>
                  </a:ext>
                </a:extLst>
              </p:cNvPr>
              <p:cNvSpPr/>
              <p:nvPr/>
            </p:nvSpPr>
            <p:spPr>
              <a:xfrm>
                <a:off x="10594862" y="3448000"/>
                <a:ext cx="5681" cy="263919"/>
              </a:xfrm>
              <a:custGeom>
                <a:avLst/>
                <a:gdLst>
                  <a:gd name="connsiteX0" fmla="*/ 0 w 5681"/>
                  <a:gd name="connsiteY0" fmla="*/ 263920 h 263919"/>
                  <a:gd name="connsiteX1" fmla="*/ 0 w 5681"/>
                  <a:gd name="connsiteY1" fmla="*/ 0 h 26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1" h="263919">
                    <a:moveTo>
                      <a:pt x="0" y="263920"/>
                    </a:moveTo>
                    <a:lnTo>
                      <a:pt x="0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4" name="Freihandform 273">
                <a:extLst>
                  <a:ext uri="{FF2B5EF4-FFF2-40B4-BE49-F238E27FC236}">
                    <a16:creationId xmlns:a16="http://schemas.microsoft.com/office/drawing/2014/main" id="{B8D6CCC6-241F-C043-B7D9-F9A8F2A5D7DA}"/>
                  </a:ext>
                </a:extLst>
              </p:cNvPr>
              <p:cNvSpPr/>
              <p:nvPr/>
            </p:nvSpPr>
            <p:spPr>
              <a:xfrm>
                <a:off x="10587306" y="3440453"/>
                <a:ext cx="15113" cy="279013"/>
              </a:xfrm>
              <a:custGeom>
                <a:avLst/>
                <a:gdLst>
                  <a:gd name="connsiteX0" fmla="*/ 0 w 15113"/>
                  <a:gd name="connsiteY0" fmla="*/ 271467 h 279013"/>
                  <a:gd name="connsiteX1" fmla="*/ 0 w 15113"/>
                  <a:gd name="connsiteY1" fmla="*/ 7547 h 279013"/>
                  <a:gd name="connsiteX2" fmla="*/ 7557 w 15113"/>
                  <a:gd name="connsiteY2" fmla="*/ 0 h 279013"/>
                  <a:gd name="connsiteX3" fmla="*/ 15113 w 15113"/>
                  <a:gd name="connsiteY3" fmla="*/ 7547 h 279013"/>
                  <a:gd name="connsiteX4" fmla="*/ 15113 w 15113"/>
                  <a:gd name="connsiteY4" fmla="*/ 271467 h 279013"/>
                  <a:gd name="connsiteX5" fmla="*/ 7557 w 15113"/>
                  <a:gd name="connsiteY5" fmla="*/ 279014 h 279013"/>
                  <a:gd name="connsiteX6" fmla="*/ 0 w 15113"/>
                  <a:gd name="connsiteY6" fmla="*/ 271467 h 27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3" h="279013">
                    <a:moveTo>
                      <a:pt x="0" y="271467"/>
                    </a:moveTo>
                    <a:lnTo>
                      <a:pt x="0" y="7547"/>
                    </a:lnTo>
                    <a:cubicBezTo>
                      <a:pt x="0" y="3379"/>
                      <a:pt x="3383" y="0"/>
                      <a:pt x="7557" y="0"/>
                    </a:cubicBezTo>
                    <a:cubicBezTo>
                      <a:pt x="11730" y="0"/>
                      <a:pt x="15113" y="3379"/>
                      <a:pt x="15113" y="7547"/>
                    </a:cubicBezTo>
                    <a:lnTo>
                      <a:pt x="15113" y="271467"/>
                    </a:lnTo>
                    <a:cubicBezTo>
                      <a:pt x="15113" y="275634"/>
                      <a:pt x="11730" y="279014"/>
                      <a:pt x="7557" y="279014"/>
                    </a:cubicBezTo>
                    <a:cubicBezTo>
                      <a:pt x="3383" y="279014"/>
                      <a:pt x="0" y="275634"/>
                      <a:pt x="0" y="271467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5" name="Freihandform 274">
                <a:extLst>
                  <a:ext uri="{FF2B5EF4-FFF2-40B4-BE49-F238E27FC236}">
                    <a16:creationId xmlns:a16="http://schemas.microsoft.com/office/drawing/2014/main" id="{46166B82-1104-694E-B40F-9EB8D6C98F0F}"/>
                  </a:ext>
                </a:extLst>
              </p:cNvPr>
              <p:cNvSpPr/>
              <p:nvPr/>
            </p:nvSpPr>
            <p:spPr>
              <a:xfrm>
                <a:off x="10679802" y="3448000"/>
                <a:ext cx="5681" cy="263919"/>
              </a:xfrm>
              <a:custGeom>
                <a:avLst/>
                <a:gdLst>
                  <a:gd name="connsiteX0" fmla="*/ 0 w 5681"/>
                  <a:gd name="connsiteY0" fmla="*/ 263920 h 263919"/>
                  <a:gd name="connsiteX1" fmla="*/ 0 w 5681"/>
                  <a:gd name="connsiteY1" fmla="*/ 0 h 26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1" h="263919">
                    <a:moveTo>
                      <a:pt x="0" y="263920"/>
                    </a:moveTo>
                    <a:lnTo>
                      <a:pt x="0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6" name="Freihandform 275">
                <a:extLst>
                  <a:ext uri="{FF2B5EF4-FFF2-40B4-BE49-F238E27FC236}">
                    <a16:creationId xmlns:a16="http://schemas.microsoft.com/office/drawing/2014/main" id="{61010342-0C83-4F49-A26C-4FF5DE2D1A7E}"/>
                  </a:ext>
                </a:extLst>
              </p:cNvPr>
              <p:cNvSpPr/>
              <p:nvPr/>
            </p:nvSpPr>
            <p:spPr>
              <a:xfrm>
                <a:off x="10672245" y="3441053"/>
                <a:ext cx="15169" cy="277815"/>
              </a:xfrm>
              <a:custGeom>
                <a:avLst/>
                <a:gdLst>
                  <a:gd name="connsiteX0" fmla="*/ 0 w 15169"/>
                  <a:gd name="connsiteY0" fmla="*/ 270867 h 277815"/>
                  <a:gd name="connsiteX1" fmla="*/ 0 w 15169"/>
                  <a:gd name="connsiteY1" fmla="*/ 6948 h 277815"/>
                  <a:gd name="connsiteX2" fmla="*/ 8244 w 15169"/>
                  <a:gd name="connsiteY2" fmla="*/ 29 h 277815"/>
                  <a:gd name="connsiteX3" fmla="*/ 15170 w 15169"/>
                  <a:gd name="connsiteY3" fmla="*/ 6948 h 277815"/>
                  <a:gd name="connsiteX4" fmla="*/ 15170 w 15169"/>
                  <a:gd name="connsiteY4" fmla="*/ 270867 h 277815"/>
                  <a:gd name="connsiteX5" fmla="*/ 6926 w 15169"/>
                  <a:gd name="connsiteY5" fmla="*/ 277787 h 277815"/>
                  <a:gd name="connsiteX6" fmla="*/ 0 w 15169"/>
                  <a:gd name="connsiteY6" fmla="*/ 270867 h 27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69" h="277815">
                    <a:moveTo>
                      <a:pt x="0" y="270867"/>
                    </a:moveTo>
                    <a:lnTo>
                      <a:pt x="0" y="6948"/>
                    </a:lnTo>
                    <a:cubicBezTo>
                      <a:pt x="364" y="2764"/>
                      <a:pt x="4051" y="-334"/>
                      <a:pt x="8244" y="29"/>
                    </a:cubicBezTo>
                    <a:cubicBezTo>
                      <a:pt x="11926" y="348"/>
                      <a:pt x="14852" y="3267"/>
                      <a:pt x="15170" y="6948"/>
                    </a:cubicBezTo>
                    <a:lnTo>
                      <a:pt x="15170" y="270867"/>
                    </a:lnTo>
                    <a:cubicBezTo>
                      <a:pt x="14806" y="275051"/>
                      <a:pt x="11119" y="278149"/>
                      <a:pt x="6926" y="277787"/>
                    </a:cubicBezTo>
                    <a:cubicBezTo>
                      <a:pt x="3244" y="277468"/>
                      <a:pt x="318" y="274548"/>
                      <a:pt x="0" y="270867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7" name="Freihandform 276">
                <a:extLst>
                  <a:ext uri="{FF2B5EF4-FFF2-40B4-BE49-F238E27FC236}">
                    <a16:creationId xmlns:a16="http://schemas.microsoft.com/office/drawing/2014/main" id="{ACDF965D-83D2-ED4C-B4DF-157848AA4AC7}"/>
                  </a:ext>
                </a:extLst>
              </p:cNvPr>
              <p:cNvSpPr/>
              <p:nvPr/>
            </p:nvSpPr>
            <p:spPr>
              <a:xfrm>
                <a:off x="10594862" y="3448000"/>
                <a:ext cx="84939" cy="5674"/>
              </a:xfrm>
              <a:custGeom>
                <a:avLst/>
                <a:gdLst>
                  <a:gd name="connsiteX0" fmla="*/ 0 w 84939"/>
                  <a:gd name="connsiteY0" fmla="*/ 0 h 5674"/>
                  <a:gd name="connsiteX1" fmla="*/ 84940 w 84939"/>
                  <a:gd name="connsiteY1" fmla="*/ 0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939" h="5674">
                    <a:moveTo>
                      <a:pt x="0" y="0"/>
                    </a:moveTo>
                    <a:lnTo>
                      <a:pt x="84940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8" name="Freihandform 277">
                <a:extLst>
                  <a:ext uri="{FF2B5EF4-FFF2-40B4-BE49-F238E27FC236}">
                    <a16:creationId xmlns:a16="http://schemas.microsoft.com/office/drawing/2014/main" id="{EC083829-52D1-404A-8190-837E162F8ADA}"/>
                  </a:ext>
                </a:extLst>
              </p:cNvPr>
              <p:cNvSpPr/>
              <p:nvPr/>
            </p:nvSpPr>
            <p:spPr>
              <a:xfrm>
                <a:off x="10587306" y="3440453"/>
                <a:ext cx="100336" cy="15094"/>
              </a:xfrm>
              <a:custGeom>
                <a:avLst/>
                <a:gdLst>
                  <a:gd name="connsiteX0" fmla="*/ 7557 w 100336"/>
                  <a:gd name="connsiteY0" fmla="*/ 0 h 15094"/>
                  <a:gd name="connsiteX1" fmla="*/ 92780 w 100336"/>
                  <a:gd name="connsiteY1" fmla="*/ 0 h 15094"/>
                  <a:gd name="connsiteX2" fmla="*/ 100337 w 100336"/>
                  <a:gd name="connsiteY2" fmla="*/ 7547 h 15094"/>
                  <a:gd name="connsiteX3" fmla="*/ 92780 w 100336"/>
                  <a:gd name="connsiteY3" fmla="*/ 15094 h 15094"/>
                  <a:gd name="connsiteX4" fmla="*/ 7557 w 100336"/>
                  <a:gd name="connsiteY4" fmla="*/ 15094 h 15094"/>
                  <a:gd name="connsiteX5" fmla="*/ 0 w 100336"/>
                  <a:gd name="connsiteY5" fmla="*/ 7547 h 15094"/>
                  <a:gd name="connsiteX6" fmla="*/ 7557 w 100336"/>
                  <a:gd name="connsiteY6" fmla="*/ 0 h 1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36" h="15094">
                    <a:moveTo>
                      <a:pt x="7557" y="0"/>
                    </a:moveTo>
                    <a:lnTo>
                      <a:pt x="92780" y="0"/>
                    </a:lnTo>
                    <a:cubicBezTo>
                      <a:pt x="96956" y="0"/>
                      <a:pt x="100337" y="3379"/>
                      <a:pt x="100337" y="7547"/>
                    </a:cubicBezTo>
                    <a:cubicBezTo>
                      <a:pt x="100337" y="11715"/>
                      <a:pt x="96956" y="15094"/>
                      <a:pt x="92780" y="15094"/>
                    </a:cubicBezTo>
                    <a:lnTo>
                      <a:pt x="7557" y="15094"/>
                    </a:lnTo>
                    <a:cubicBezTo>
                      <a:pt x="3383" y="15094"/>
                      <a:pt x="0" y="11715"/>
                      <a:pt x="0" y="7547"/>
                    </a:cubicBezTo>
                    <a:cubicBezTo>
                      <a:pt x="0" y="3379"/>
                      <a:pt x="3383" y="0"/>
                      <a:pt x="7557" y="0"/>
                    </a:cubicBezTo>
                  </a:path>
                </a:pathLst>
              </a:custGeom>
              <a:gradFill>
                <a:gsLst>
                  <a:gs pos="65000">
                    <a:srgbClr val="009AA2"/>
                  </a:gs>
                  <a:gs pos="0">
                    <a:srgbClr val="D8AF11"/>
                  </a:gs>
                  <a:gs pos="28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9" name="Freihandform 278">
                <a:extLst>
                  <a:ext uri="{FF2B5EF4-FFF2-40B4-BE49-F238E27FC236}">
                    <a16:creationId xmlns:a16="http://schemas.microsoft.com/office/drawing/2014/main" id="{EBAE4150-C2A3-E740-BC0B-1C522D6F124D}"/>
                  </a:ext>
                </a:extLst>
              </p:cNvPr>
              <p:cNvSpPr/>
              <p:nvPr/>
            </p:nvSpPr>
            <p:spPr>
              <a:xfrm>
                <a:off x="10113405" y="3337802"/>
                <a:ext cx="91700" cy="91585"/>
              </a:xfrm>
              <a:custGeom>
                <a:avLst/>
                <a:gdLst>
                  <a:gd name="connsiteX0" fmla="*/ 91701 w 91700"/>
                  <a:gd name="connsiteY0" fmla="*/ 45736 h 91585"/>
                  <a:gd name="connsiteX1" fmla="*/ 45907 w 91700"/>
                  <a:gd name="connsiteY1" fmla="*/ 91586 h 91585"/>
                  <a:gd name="connsiteX2" fmla="*/ 0 w 91700"/>
                  <a:gd name="connsiteY2" fmla="*/ 45850 h 91585"/>
                  <a:gd name="connsiteX3" fmla="*/ 45794 w 91700"/>
                  <a:gd name="connsiteY3" fmla="*/ 0 h 91585"/>
                  <a:gd name="connsiteX4" fmla="*/ 45850 w 91700"/>
                  <a:gd name="connsiteY4" fmla="*/ 0 h 91585"/>
                  <a:gd name="connsiteX5" fmla="*/ 91701 w 91700"/>
                  <a:gd name="connsiteY5" fmla="*/ 45736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0" h="91585">
                    <a:moveTo>
                      <a:pt x="91701" y="45736"/>
                    </a:moveTo>
                    <a:cubicBezTo>
                      <a:pt x="91732" y="71027"/>
                      <a:pt x="71229" y="91555"/>
                      <a:pt x="45907" y="91586"/>
                    </a:cubicBezTo>
                    <a:cubicBezTo>
                      <a:pt x="20585" y="91617"/>
                      <a:pt x="31" y="71140"/>
                      <a:pt x="0" y="45850"/>
                    </a:cubicBezTo>
                    <a:cubicBezTo>
                      <a:pt x="-31" y="20559"/>
                      <a:pt x="20471" y="31"/>
                      <a:pt x="45794" y="0"/>
                    </a:cubicBezTo>
                    <a:cubicBezTo>
                      <a:pt x="45812" y="0"/>
                      <a:pt x="45832" y="0"/>
                      <a:pt x="45850" y="0"/>
                    </a:cubicBezTo>
                    <a:cubicBezTo>
                      <a:pt x="71150" y="0"/>
                      <a:pt x="91669" y="20468"/>
                      <a:pt x="91701" y="45736"/>
                    </a:cubicBezTo>
                  </a:path>
                </a:pathLst>
              </a:custGeom>
              <a:solidFill>
                <a:srgbClr val="EDD73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0" name="Freihandform 279">
                <a:extLst>
                  <a:ext uri="{FF2B5EF4-FFF2-40B4-BE49-F238E27FC236}">
                    <a16:creationId xmlns:a16="http://schemas.microsoft.com/office/drawing/2014/main" id="{11C8B7D7-6AB2-EB4C-8C33-4BDE8EC96EA7}"/>
                  </a:ext>
                </a:extLst>
              </p:cNvPr>
              <p:cNvSpPr/>
              <p:nvPr/>
            </p:nvSpPr>
            <p:spPr>
              <a:xfrm>
                <a:off x="10591453" y="3233903"/>
                <a:ext cx="91700" cy="91585"/>
              </a:xfrm>
              <a:custGeom>
                <a:avLst/>
                <a:gdLst>
                  <a:gd name="connsiteX0" fmla="*/ 91701 w 91700"/>
                  <a:gd name="connsiteY0" fmla="*/ 45736 h 91585"/>
                  <a:gd name="connsiteX1" fmla="*/ 45907 w 91700"/>
                  <a:gd name="connsiteY1" fmla="*/ 91586 h 91585"/>
                  <a:gd name="connsiteX2" fmla="*/ 0 w 91700"/>
                  <a:gd name="connsiteY2" fmla="*/ 45850 h 91585"/>
                  <a:gd name="connsiteX3" fmla="*/ 45794 w 91700"/>
                  <a:gd name="connsiteY3" fmla="*/ 0 h 91585"/>
                  <a:gd name="connsiteX4" fmla="*/ 45907 w 91700"/>
                  <a:gd name="connsiteY4" fmla="*/ 0 h 91585"/>
                  <a:gd name="connsiteX5" fmla="*/ 91701 w 91700"/>
                  <a:gd name="connsiteY5" fmla="*/ 45736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0" h="91585">
                    <a:moveTo>
                      <a:pt x="91701" y="45736"/>
                    </a:moveTo>
                    <a:cubicBezTo>
                      <a:pt x="91735" y="71027"/>
                      <a:pt x="71230" y="91555"/>
                      <a:pt x="45907" y="91586"/>
                    </a:cubicBezTo>
                    <a:cubicBezTo>
                      <a:pt x="20585" y="91617"/>
                      <a:pt x="31" y="71140"/>
                      <a:pt x="0" y="45850"/>
                    </a:cubicBezTo>
                    <a:cubicBezTo>
                      <a:pt x="-31" y="20559"/>
                      <a:pt x="20471" y="31"/>
                      <a:pt x="45794" y="0"/>
                    </a:cubicBezTo>
                    <a:cubicBezTo>
                      <a:pt x="45832" y="0"/>
                      <a:pt x="45869" y="0"/>
                      <a:pt x="45907" y="0"/>
                    </a:cubicBezTo>
                    <a:cubicBezTo>
                      <a:pt x="71196" y="0"/>
                      <a:pt x="91701" y="20477"/>
                      <a:pt x="91701" y="45736"/>
                    </a:cubicBezTo>
                  </a:path>
                </a:pathLst>
              </a:custGeom>
              <a:solidFill>
                <a:srgbClr val="EDD73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1" name="Freihandform 280">
                <a:extLst>
                  <a:ext uri="{FF2B5EF4-FFF2-40B4-BE49-F238E27FC236}">
                    <a16:creationId xmlns:a16="http://schemas.microsoft.com/office/drawing/2014/main" id="{DB64B42A-0A79-8349-BD90-C9239A56AAB4}"/>
                  </a:ext>
                </a:extLst>
              </p:cNvPr>
              <p:cNvSpPr/>
              <p:nvPr/>
            </p:nvSpPr>
            <p:spPr>
              <a:xfrm>
                <a:off x="10432824" y="3309430"/>
                <a:ext cx="91700" cy="91585"/>
              </a:xfrm>
              <a:custGeom>
                <a:avLst/>
                <a:gdLst>
                  <a:gd name="connsiteX0" fmla="*/ 91701 w 91700"/>
                  <a:gd name="connsiteY0" fmla="*/ 45793 h 91585"/>
                  <a:gd name="connsiteX1" fmla="*/ 45850 w 91700"/>
                  <a:gd name="connsiteY1" fmla="*/ 91586 h 91585"/>
                  <a:gd name="connsiteX2" fmla="*/ 0 w 91700"/>
                  <a:gd name="connsiteY2" fmla="*/ 45793 h 91585"/>
                  <a:gd name="connsiteX3" fmla="*/ 45850 w 91700"/>
                  <a:gd name="connsiteY3" fmla="*/ 0 h 91585"/>
                  <a:gd name="connsiteX4" fmla="*/ 91701 w 91700"/>
                  <a:gd name="connsiteY4" fmla="*/ 45680 h 91585"/>
                  <a:gd name="connsiteX5" fmla="*/ 91701 w 91700"/>
                  <a:gd name="connsiteY5" fmla="*/ 45793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0" h="91585">
                    <a:moveTo>
                      <a:pt x="91701" y="45793"/>
                    </a:moveTo>
                    <a:cubicBezTo>
                      <a:pt x="91701" y="71084"/>
                      <a:pt x="71173" y="91586"/>
                      <a:pt x="45850" y="91586"/>
                    </a:cubicBezTo>
                    <a:cubicBezTo>
                      <a:pt x="20528" y="91586"/>
                      <a:pt x="0" y="71084"/>
                      <a:pt x="0" y="45793"/>
                    </a:cubicBezTo>
                    <a:cubicBezTo>
                      <a:pt x="0" y="20502"/>
                      <a:pt x="20528" y="0"/>
                      <a:pt x="45850" y="0"/>
                    </a:cubicBezTo>
                    <a:cubicBezTo>
                      <a:pt x="71141" y="-31"/>
                      <a:pt x="91669" y="20420"/>
                      <a:pt x="91701" y="45680"/>
                    </a:cubicBezTo>
                    <a:cubicBezTo>
                      <a:pt x="91701" y="45718"/>
                      <a:pt x="91701" y="45755"/>
                      <a:pt x="91701" y="45793"/>
                    </a:cubicBezTo>
                  </a:path>
                </a:pathLst>
              </a:custGeom>
              <a:solidFill>
                <a:srgbClr val="EDD73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2" name="Freihandform 281">
                <a:extLst>
                  <a:ext uri="{FF2B5EF4-FFF2-40B4-BE49-F238E27FC236}">
                    <a16:creationId xmlns:a16="http://schemas.microsoft.com/office/drawing/2014/main" id="{F228FD9E-8437-144B-80DD-3222A7BF535B}"/>
                  </a:ext>
                </a:extLst>
              </p:cNvPr>
              <p:cNvSpPr/>
              <p:nvPr/>
            </p:nvSpPr>
            <p:spPr>
              <a:xfrm>
                <a:off x="10190391" y="3254842"/>
                <a:ext cx="96984" cy="95217"/>
              </a:xfrm>
              <a:custGeom>
                <a:avLst/>
                <a:gdLst>
                  <a:gd name="connsiteX0" fmla="*/ 0 w 96984"/>
                  <a:gd name="connsiteY0" fmla="*/ 95218 h 95217"/>
                  <a:gd name="connsiteX1" fmla="*/ 96985 w 96984"/>
                  <a:gd name="connsiteY1" fmla="*/ 0 h 9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984" h="95217">
                    <a:moveTo>
                      <a:pt x="0" y="95218"/>
                    </a:moveTo>
                    <a:lnTo>
                      <a:pt x="96985" y="0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3" name="Freihandform 282">
                <a:extLst>
                  <a:ext uri="{FF2B5EF4-FFF2-40B4-BE49-F238E27FC236}">
                    <a16:creationId xmlns:a16="http://schemas.microsoft.com/office/drawing/2014/main" id="{98007D02-342B-2C47-AA2E-DC69407B25EA}"/>
                  </a:ext>
                </a:extLst>
              </p:cNvPr>
              <p:cNvSpPr/>
              <p:nvPr/>
            </p:nvSpPr>
            <p:spPr>
              <a:xfrm>
                <a:off x="10185107" y="3249451"/>
                <a:ext cx="107552" cy="105999"/>
              </a:xfrm>
              <a:custGeom>
                <a:avLst/>
                <a:gdLst>
                  <a:gd name="connsiteX0" fmla="*/ 0 w 107552"/>
                  <a:gd name="connsiteY0" fmla="*/ 95218 h 105999"/>
                  <a:gd name="connsiteX1" fmla="*/ 96928 w 107552"/>
                  <a:gd name="connsiteY1" fmla="*/ 0 h 105999"/>
                  <a:gd name="connsiteX2" fmla="*/ 107552 w 107552"/>
                  <a:gd name="connsiteY2" fmla="*/ 10781 h 105999"/>
                  <a:gd name="connsiteX3" fmla="*/ 10625 w 107552"/>
                  <a:gd name="connsiteY3" fmla="*/ 105999 h 10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552" h="105999">
                    <a:moveTo>
                      <a:pt x="0" y="95218"/>
                    </a:moveTo>
                    <a:lnTo>
                      <a:pt x="96928" y="0"/>
                    </a:lnTo>
                    <a:lnTo>
                      <a:pt x="107552" y="10781"/>
                    </a:lnTo>
                    <a:lnTo>
                      <a:pt x="10625" y="105999"/>
                    </a:lnTo>
                  </a:path>
                </a:pathLst>
              </a:custGeom>
              <a:solidFill>
                <a:srgbClr val="E7A700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4" name="Freihandform 283">
                <a:extLst>
                  <a:ext uri="{FF2B5EF4-FFF2-40B4-BE49-F238E27FC236}">
                    <a16:creationId xmlns:a16="http://schemas.microsoft.com/office/drawing/2014/main" id="{3E0E9CD9-F384-0F45-98A5-C2884557A9F1}"/>
                  </a:ext>
                </a:extLst>
              </p:cNvPr>
              <p:cNvSpPr/>
              <p:nvPr/>
            </p:nvSpPr>
            <p:spPr>
              <a:xfrm>
                <a:off x="10353793" y="3246727"/>
                <a:ext cx="88121" cy="81315"/>
              </a:xfrm>
              <a:custGeom>
                <a:avLst/>
                <a:gdLst>
                  <a:gd name="connsiteX0" fmla="*/ 0 w 88121"/>
                  <a:gd name="connsiteY0" fmla="*/ 0 h 81315"/>
                  <a:gd name="connsiteX1" fmla="*/ 88121 w 88121"/>
                  <a:gd name="connsiteY1" fmla="*/ 81315 h 8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121" h="81315">
                    <a:moveTo>
                      <a:pt x="0" y="0"/>
                    </a:moveTo>
                    <a:lnTo>
                      <a:pt x="88121" y="81315"/>
                    </a:lnTo>
                  </a:path>
                </a:pathLst>
              </a:custGeom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5" name="Freihandform 284">
                <a:extLst>
                  <a:ext uri="{FF2B5EF4-FFF2-40B4-BE49-F238E27FC236}">
                    <a16:creationId xmlns:a16="http://schemas.microsoft.com/office/drawing/2014/main" id="{2DF1B89C-9A33-2948-A5C9-755B22E1EA82}"/>
                  </a:ext>
                </a:extLst>
              </p:cNvPr>
              <p:cNvSpPr/>
              <p:nvPr/>
            </p:nvSpPr>
            <p:spPr>
              <a:xfrm>
                <a:off x="10348679" y="3241166"/>
                <a:ext cx="98404" cy="92437"/>
              </a:xfrm>
              <a:custGeom>
                <a:avLst/>
                <a:gdLst>
                  <a:gd name="connsiteX0" fmla="*/ 10284 w 98404"/>
                  <a:gd name="connsiteY0" fmla="*/ 0 h 92437"/>
                  <a:gd name="connsiteX1" fmla="*/ 98405 w 98404"/>
                  <a:gd name="connsiteY1" fmla="*/ 81315 h 92437"/>
                  <a:gd name="connsiteX2" fmla="*/ 88064 w 98404"/>
                  <a:gd name="connsiteY2" fmla="*/ 92437 h 92437"/>
                  <a:gd name="connsiteX3" fmla="*/ 0 w 98404"/>
                  <a:gd name="connsiteY3" fmla="*/ 11122 h 9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04" h="92437">
                    <a:moveTo>
                      <a:pt x="10284" y="0"/>
                    </a:moveTo>
                    <a:lnTo>
                      <a:pt x="98405" y="81315"/>
                    </a:lnTo>
                    <a:lnTo>
                      <a:pt x="88064" y="92437"/>
                    </a:lnTo>
                    <a:lnTo>
                      <a:pt x="0" y="11122"/>
                    </a:lnTo>
                  </a:path>
                </a:pathLst>
              </a:custGeom>
              <a:gradFill>
                <a:gsLst>
                  <a:gs pos="0">
                    <a:srgbClr val="D8AF11"/>
                  </a:gs>
                  <a:gs pos="83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6" name="Freihandform 285">
                <a:extLst>
                  <a:ext uri="{FF2B5EF4-FFF2-40B4-BE49-F238E27FC236}">
                    <a16:creationId xmlns:a16="http://schemas.microsoft.com/office/drawing/2014/main" id="{42A14232-E298-144C-9700-B43D7B51D5CD}"/>
                  </a:ext>
                </a:extLst>
              </p:cNvPr>
              <p:cNvSpPr/>
              <p:nvPr/>
            </p:nvSpPr>
            <p:spPr>
              <a:xfrm>
                <a:off x="10271012" y="3188167"/>
                <a:ext cx="91587" cy="91472"/>
              </a:xfrm>
              <a:custGeom>
                <a:avLst/>
                <a:gdLst>
                  <a:gd name="connsiteX0" fmla="*/ 91587 w 91587"/>
                  <a:gd name="connsiteY0" fmla="*/ 45736 h 91472"/>
                  <a:gd name="connsiteX1" fmla="*/ 45794 w 91587"/>
                  <a:gd name="connsiteY1" fmla="*/ 91472 h 91472"/>
                  <a:gd name="connsiteX2" fmla="*/ 0 w 91587"/>
                  <a:gd name="connsiteY2" fmla="*/ 45736 h 91472"/>
                  <a:gd name="connsiteX3" fmla="*/ 45794 w 91587"/>
                  <a:gd name="connsiteY3" fmla="*/ 0 h 91472"/>
                  <a:gd name="connsiteX4" fmla="*/ 91587 w 91587"/>
                  <a:gd name="connsiteY4" fmla="*/ 45736 h 9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87" h="91472">
                    <a:moveTo>
                      <a:pt x="91587" y="45736"/>
                    </a:moveTo>
                    <a:cubicBezTo>
                      <a:pt x="91587" y="70996"/>
                      <a:pt x="71085" y="91472"/>
                      <a:pt x="45794" y="91472"/>
                    </a:cubicBezTo>
                    <a:cubicBezTo>
                      <a:pt x="20503" y="91472"/>
                      <a:pt x="0" y="70996"/>
                      <a:pt x="0" y="45736"/>
                    </a:cubicBezTo>
                    <a:cubicBezTo>
                      <a:pt x="0" y="20477"/>
                      <a:pt x="20503" y="0"/>
                      <a:pt x="45794" y="0"/>
                    </a:cubicBezTo>
                    <a:cubicBezTo>
                      <a:pt x="71085" y="0"/>
                      <a:pt x="91587" y="20477"/>
                      <a:pt x="91587" y="45736"/>
                    </a:cubicBezTo>
                  </a:path>
                </a:pathLst>
              </a:custGeom>
              <a:solidFill>
                <a:srgbClr val="EDD73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0075D94C-962C-F24A-AF8A-FD2885B91E6E}"/>
              </a:ext>
            </a:extLst>
          </p:cNvPr>
          <p:cNvGrpSpPr/>
          <p:nvPr/>
        </p:nvGrpSpPr>
        <p:grpSpPr>
          <a:xfrm>
            <a:off x="348585" y="1102480"/>
            <a:ext cx="2664000" cy="2340000"/>
            <a:chOff x="269780" y="987960"/>
            <a:chExt cx="2683394" cy="2332930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2DF338B7-7AFA-E540-ADE9-E04C75ABF261}"/>
                </a:ext>
              </a:extLst>
            </p:cNvPr>
            <p:cNvSpPr/>
            <p:nvPr/>
          </p:nvSpPr>
          <p:spPr>
            <a:xfrm>
              <a:off x="269780" y="987960"/>
              <a:ext cx="2128780" cy="2332930"/>
            </a:xfrm>
            <a:custGeom>
              <a:avLst/>
              <a:gdLst>
                <a:gd name="connsiteX0" fmla="*/ 1163602 w 2128780"/>
                <a:gd name="connsiteY0" fmla="*/ 2332931 h 2332930"/>
                <a:gd name="connsiteX1" fmla="*/ 3 w 2128780"/>
                <a:gd name="connsiteY1" fmla="*/ 1163958 h 2332930"/>
                <a:gd name="connsiteX2" fmla="*/ 245109 w 2128780"/>
                <a:gd name="connsiteY2" fmla="*/ 451027 h 2332930"/>
                <a:gd name="connsiteX3" fmla="*/ 1609746 w 2128780"/>
                <a:gd name="connsiteY3" fmla="*/ 87686 h 2332930"/>
                <a:gd name="connsiteX4" fmla="*/ 2071902 w 2128780"/>
                <a:gd name="connsiteY4" fmla="*/ 431987 h 2332930"/>
                <a:gd name="connsiteX5" fmla="*/ 2043891 w 2128780"/>
                <a:gd name="connsiteY5" fmla="*/ 454547 h 2332930"/>
                <a:gd name="connsiteX6" fmla="*/ 1024991 w 2128780"/>
                <a:gd name="connsiteY6" fmla="*/ 44868 h 2332930"/>
                <a:gd name="connsiteX7" fmla="*/ 44680 w 2128780"/>
                <a:gd name="connsiteY7" fmla="*/ 1307111 h 2332930"/>
                <a:gd name="connsiteX8" fmla="*/ 472894 w 2128780"/>
                <a:gd name="connsiteY8" fmla="*/ 2059060 h 2332930"/>
                <a:gd name="connsiteX9" fmla="*/ 2058406 w 2128780"/>
                <a:gd name="connsiteY9" fmla="*/ 1859703 h 2332930"/>
                <a:gd name="connsiteX10" fmla="*/ 2098965 w 2128780"/>
                <a:gd name="connsiteY10" fmla="*/ 1804049 h 2332930"/>
                <a:gd name="connsiteX11" fmla="*/ 2128780 w 2128780"/>
                <a:gd name="connsiteY11" fmla="*/ 1824397 h 2332930"/>
                <a:gd name="connsiteX12" fmla="*/ 1311415 w 2128780"/>
                <a:gd name="connsiteY12" fmla="*/ 2323637 h 2332930"/>
                <a:gd name="connsiteX13" fmla="*/ 1163602 w 2128780"/>
                <a:gd name="connsiteY13" fmla="*/ 2332931 h 23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8780" h="2332930">
                  <a:moveTo>
                    <a:pt x="1163602" y="2332931"/>
                  </a:moveTo>
                  <a:cubicBezTo>
                    <a:pt x="519570" y="2331537"/>
                    <a:pt x="-1391" y="1808173"/>
                    <a:pt x="3" y="1163958"/>
                  </a:cubicBezTo>
                  <a:cubicBezTo>
                    <a:pt x="558" y="905725"/>
                    <a:pt x="86764" y="654982"/>
                    <a:pt x="245109" y="451027"/>
                  </a:cubicBezTo>
                  <a:cubicBezTo>
                    <a:pt x="566715" y="36983"/>
                    <a:pt x="1124919" y="-111643"/>
                    <a:pt x="1609746" y="87686"/>
                  </a:cubicBezTo>
                  <a:cubicBezTo>
                    <a:pt x="1790007" y="162252"/>
                    <a:pt x="1948848" y="280587"/>
                    <a:pt x="2071902" y="431987"/>
                  </a:cubicBezTo>
                  <a:lnTo>
                    <a:pt x="2043891" y="454547"/>
                  </a:lnTo>
                  <a:cubicBezTo>
                    <a:pt x="1797996" y="150844"/>
                    <a:pt x="1412610" y="-4112"/>
                    <a:pt x="1024991" y="44868"/>
                  </a:cubicBezTo>
                  <a:cubicBezTo>
                    <a:pt x="405826" y="122645"/>
                    <a:pt x="-33073" y="687770"/>
                    <a:pt x="44680" y="1307111"/>
                  </a:cubicBezTo>
                  <a:cubicBezTo>
                    <a:pt x="82037" y="1604660"/>
                    <a:pt x="236079" y="1875165"/>
                    <a:pt x="472894" y="2059060"/>
                  </a:cubicBezTo>
                  <a:cubicBezTo>
                    <a:pt x="965758" y="2441961"/>
                    <a:pt x="1675614" y="2352707"/>
                    <a:pt x="2058406" y="1859703"/>
                  </a:cubicBezTo>
                  <a:cubicBezTo>
                    <a:pt x="2072488" y="1841570"/>
                    <a:pt x="2086016" y="1823008"/>
                    <a:pt x="2098965" y="1804049"/>
                  </a:cubicBezTo>
                  <a:lnTo>
                    <a:pt x="2128780" y="1824397"/>
                  </a:lnTo>
                  <a:cubicBezTo>
                    <a:pt x="1940273" y="2100118"/>
                    <a:pt x="1642727" y="2281857"/>
                    <a:pt x="1311415" y="2323637"/>
                  </a:cubicBezTo>
                  <a:cubicBezTo>
                    <a:pt x="1262384" y="2329822"/>
                    <a:pt x="1213020" y="2332926"/>
                    <a:pt x="1163602" y="2332931"/>
                  </a:cubicBezTo>
                  <a:close/>
                </a:path>
              </a:pathLst>
            </a:custGeom>
            <a:gradFill>
              <a:gsLst>
                <a:gs pos="0">
                  <a:srgbClr val="D8AF11"/>
                </a:gs>
                <a:gs pos="53000">
                  <a:srgbClr val="76BD69"/>
                </a:gs>
                <a:gs pos="83000">
                  <a:srgbClr val="009AA2"/>
                </a:gs>
                <a:gs pos="100000">
                  <a:srgbClr val="014E85"/>
                </a:gs>
              </a:gsLst>
              <a:lin ang="5400000" scaled="1"/>
            </a:gradFill>
            <a:ln w="4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A2147016-135D-4748-9C05-43550D1C8720}"/>
                </a:ext>
              </a:extLst>
            </p:cNvPr>
            <p:cNvGrpSpPr/>
            <p:nvPr/>
          </p:nvGrpSpPr>
          <p:grpSpPr>
            <a:xfrm>
              <a:off x="2374022" y="1423376"/>
              <a:ext cx="579152" cy="777438"/>
              <a:chOff x="2374022" y="1423376"/>
              <a:chExt cx="579152" cy="777438"/>
            </a:xfrm>
          </p:grpSpPr>
          <p:sp>
            <p:nvSpPr>
              <p:cNvPr id="81" name="Freihandform 80">
                <a:extLst>
                  <a:ext uri="{FF2B5EF4-FFF2-40B4-BE49-F238E27FC236}">
                    <a16:creationId xmlns:a16="http://schemas.microsoft.com/office/drawing/2014/main" id="{A0F72C9B-BC65-894E-AEFE-79890ECA0691}"/>
                  </a:ext>
                </a:extLst>
              </p:cNvPr>
              <p:cNvSpPr/>
              <p:nvPr/>
            </p:nvSpPr>
            <p:spPr>
              <a:xfrm>
                <a:off x="2733177" y="1541903"/>
                <a:ext cx="219997" cy="195093"/>
              </a:xfrm>
              <a:custGeom>
                <a:avLst/>
                <a:gdLst>
                  <a:gd name="connsiteX0" fmla="*/ 110128 w 219997"/>
                  <a:gd name="connsiteY0" fmla="*/ 90 h 195093"/>
                  <a:gd name="connsiteX1" fmla="*/ 219997 w 219997"/>
                  <a:gd name="connsiteY1" fmla="*/ 110369 h 195093"/>
                  <a:gd name="connsiteX2" fmla="*/ 181170 w 219997"/>
                  <a:gd name="connsiteY2" fmla="*/ 194101 h 195093"/>
                  <a:gd name="connsiteX3" fmla="*/ 180719 w 219997"/>
                  <a:gd name="connsiteY3" fmla="*/ 193559 h 195093"/>
                  <a:gd name="connsiteX4" fmla="*/ 182794 w 219997"/>
                  <a:gd name="connsiteY4" fmla="*/ 185348 h 195093"/>
                  <a:gd name="connsiteX5" fmla="*/ 179637 w 219997"/>
                  <a:gd name="connsiteY5" fmla="*/ 172805 h 195093"/>
                  <a:gd name="connsiteX6" fmla="*/ 172911 w 219997"/>
                  <a:gd name="connsiteY6" fmla="*/ 40449 h 195093"/>
                  <a:gd name="connsiteX7" fmla="*/ 40593 w 219997"/>
                  <a:gd name="connsiteY7" fmla="*/ 47176 h 195093"/>
                  <a:gd name="connsiteX8" fmla="*/ 41838 w 219997"/>
                  <a:gd name="connsiteY8" fmla="*/ 174158 h 195093"/>
                  <a:gd name="connsiteX9" fmla="*/ 38139 w 219997"/>
                  <a:gd name="connsiteY9" fmla="*/ 186070 h 195093"/>
                  <a:gd name="connsiteX10" fmla="*/ 40124 w 219997"/>
                  <a:gd name="connsiteY10" fmla="*/ 195094 h 195093"/>
                  <a:gd name="connsiteX11" fmla="*/ 25081 w 219997"/>
                  <a:gd name="connsiteY11" fmla="*/ 40133 h 195093"/>
                  <a:gd name="connsiteX12" fmla="*/ 110128 w 219997"/>
                  <a:gd name="connsiteY12" fmla="*/ 0 h 19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997" h="195093">
                    <a:moveTo>
                      <a:pt x="110128" y="90"/>
                    </a:moveTo>
                    <a:cubicBezTo>
                      <a:pt x="170913" y="194"/>
                      <a:pt x="220101" y="49572"/>
                      <a:pt x="219997" y="110369"/>
                    </a:cubicBezTo>
                    <a:cubicBezTo>
                      <a:pt x="219939" y="142620"/>
                      <a:pt x="205748" y="173229"/>
                      <a:pt x="181170" y="194101"/>
                    </a:cubicBezTo>
                    <a:lnTo>
                      <a:pt x="180719" y="193559"/>
                    </a:lnTo>
                    <a:cubicBezTo>
                      <a:pt x="182866" y="191412"/>
                      <a:pt x="183665" y="188258"/>
                      <a:pt x="182794" y="185348"/>
                    </a:cubicBezTo>
                    <a:cubicBezTo>
                      <a:pt x="182794" y="185348"/>
                      <a:pt x="181757" y="181783"/>
                      <a:pt x="179637" y="172805"/>
                    </a:cubicBezTo>
                    <a:cubicBezTo>
                      <a:pt x="214319" y="134400"/>
                      <a:pt x="211305" y="75141"/>
                      <a:pt x="172911" y="40449"/>
                    </a:cubicBezTo>
                    <a:cubicBezTo>
                      <a:pt x="134517" y="5757"/>
                      <a:pt x="75275" y="8767"/>
                      <a:pt x="40593" y="47176"/>
                    </a:cubicBezTo>
                    <a:cubicBezTo>
                      <a:pt x="7900" y="83375"/>
                      <a:pt x="8446" y="138605"/>
                      <a:pt x="41838" y="174158"/>
                    </a:cubicBezTo>
                    <a:cubicBezTo>
                      <a:pt x="40805" y="178188"/>
                      <a:pt x="39569" y="182162"/>
                      <a:pt x="38139" y="186070"/>
                    </a:cubicBezTo>
                    <a:cubicBezTo>
                      <a:pt x="36872" y="189201"/>
                      <a:pt x="37661" y="192783"/>
                      <a:pt x="40124" y="195094"/>
                    </a:cubicBezTo>
                    <a:cubicBezTo>
                      <a:pt x="-6809" y="156458"/>
                      <a:pt x="-13543" y="87079"/>
                      <a:pt x="25081" y="40133"/>
                    </a:cubicBezTo>
                    <a:cubicBezTo>
                      <a:pt x="46001" y="14704"/>
                      <a:pt x="77205" y="-18"/>
                      <a:pt x="110128" y="0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:a16="http://schemas.microsoft.com/office/drawing/2014/main" id="{99A68DF4-8848-1445-865A-E54081F76605}"/>
                  </a:ext>
                </a:extLst>
              </p:cNvPr>
              <p:cNvSpPr/>
              <p:nvPr/>
            </p:nvSpPr>
            <p:spPr>
              <a:xfrm>
                <a:off x="2898966" y="1714979"/>
                <a:ext cx="17352" cy="22946"/>
              </a:xfrm>
              <a:custGeom>
                <a:avLst/>
                <a:gdLst>
                  <a:gd name="connsiteX0" fmla="*/ 17005 w 17352"/>
                  <a:gd name="connsiteY0" fmla="*/ 12408 h 22946"/>
                  <a:gd name="connsiteX1" fmla="*/ 14930 w 17352"/>
                  <a:gd name="connsiteY1" fmla="*/ 20619 h 22946"/>
                  <a:gd name="connsiteX2" fmla="*/ 11502 w 17352"/>
                  <a:gd name="connsiteY2" fmla="*/ 22604 h 22946"/>
                  <a:gd name="connsiteX3" fmla="*/ 1263 w 17352"/>
                  <a:gd name="connsiteY3" fmla="*/ 17100 h 22946"/>
                  <a:gd name="connsiteX4" fmla="*/ 0 w 17352"/>
                  <a:gd name="connsiteY4" fmla="*/ 12588 h 22946"/>
                  <a:gd name="connsiteX5" fmla="*/ 13848 w 17352"/>
                  <a:gd name="connsiteY5" fmla="*/ 0 h 22946"/>
                  <a:gd name="connsiteX6" fmla="*/ 17005 w 17352"/>
                  <a:gd name="connsiteY6" fmla="*/ 12408 h 2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2" h="22946">
                    <a:moveTo>
                      <a:pt x="17005" y="12408"/>
                    </a:moveTo>
                    <a:cubicBezTo>
                      <a:pt x="17876" y="15318"/>
                      <a:pt x="17082" y="18472"/>
                      <a:pt x="14930" y="20619"/>
                    </a:cubicBezTo>
                    <a:cubicBezTo>
                      <a:pt x="13960" y="21544"/>
                      <a:pt x="12788" y="22225"/>
                      <a:pt x="11502" y="22604"/>
                    </a:cubicBezTo>
                    <a:cubicBezTo>
                      <a:pt x="7158" y="23890"/>
                      <a:pt x="2585" y="21436"/>
                      <a:pt x="1263" y="17100"/>
                    </a:cubicBezTo>
                    <a:cubicBezTo>
                      <a:pt x="1263" y="17100"/>
                      <a:pt x="812" y="15566"/>
                      <a:pt x="0" y="12588"/>
                    </a:cubicBezTo>
                    <a:cubicBezTo>
                      <a:pt x="5034" y="8875"/>
                      <a:pt x="9671" y="4656"/>
                      <a:pt x="13848" y="0"/>
                    </a:cubicBezTo>
                    <a:cubicBezTo>
                      <a:pt x="15968" y="8843"/>
                      <a:pt x="17005" y="12362"/>
                      <a:pt x="17005" y="12408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 82">
                <a:extLst>
                  <a:ext uri="{FF2B5EF4-FFF2-40B4-BE49-F238E27FC236}">
                    <a16:creationId xmlns:a16="http://schemas.microsoft.com/office/drawing/2014/main" id="{9B6D4720-3A63-6647-9F0E-4563232D9BEF}"/>
                  </a:ext>
                </a:extLst>
              </p:cNvPr>
              <p:cNvSpPr/>
              <p:nvPr/>
            </p:nvSpPr>
            <p:spPr>
              <a:xfrm>
                <a:off x="2749801" y="1558629"/>
                <a:ext cx="187279" cy="157658"/>
              </a:xfrm>
              <a:custGeom>
                <a:avLst/>
                <a:gdLst>
                  <a:gd name="connsiteX0" fmla="*/ 187280 w 187279"/>
                  <a:gd name="connsiteY0" fmla="*/ 93590 h 157658"/>
                  <a:gd name="connsiteX1" fmla="*/ 163148 w 187279"/>
                  <a:gd name="connsiteY1" fmla="*/ 156305 h 157658"/>
                  <a:gd name="connsiteX2" fmla="*/ 158638 w 187279"/>
                  <a:gd name="connsiteY2" fmla="*/ 137039 h 157658"/>
                  <a:gd name="connsiteX3" fmla="*/ 155931 w 187279"/>
                  <a:gd name="connsiteY3" fmla="*/ 132527 h 157658"/>
                  <a:gd name="connsiteX4" fmla="*/ 124357 w 187279"/>
                  <a:gd name="connsiteY4" fmla="*/ 117728 h 157658"/>
                  <a:gd name="connsiteX5" fmla="*/ 119485 w 187279"/>
                  <a:gd name="connsiteY5" fmla="*/ 118360 h 157658"/>
                  <a:gd name="connsiteX6" fmla="*/ 93459 w 187279"/>
                  <a:gd name="connsiteY6" fmla="*/ 126256 h 157658"/>
                  <a:gd name="connsiteX7" fmla="*/ 68110 w 187279"/>
                  <a:gd name="connsiteY7" fmla="*/ 118631 h 157658"/>
                  <a:gd name="connsiteX8" fmla="*/ 62562 w 187279"/>
                  <a:gd name="connsiteY8" fmla="*/ 117728 h 157658"/>
                  <a:gd name="connsiteX9" fmla="*/ 32972 w 187279"/>
                  <a:gd name="connsiteY9" fmla="*/ 132527 h 157658"/>
                  <a:gd name="connsiteX10" fmla="*/ 30266 w 187279"/>
                  <a:gd name="connsiteY10" fmla="*/ 137039 h 157658"/>
                  <a:gd name="connsiteX11" fmla="*/ 25259 w 187279"/>
                  <a:gd name="connsiteY11" fmla="*/ 157658 h 157658"/>
                  <a:gd name="connsiteX12" fmla="*/ 29666 w 187279"/>
                  <a:gd name="connsiteY12" fmla="*/ 25266 h 157658"/>
                  <a:gd name="connsiteX13" fmla="*/ 162021 w 187279"/>
                  <a:gd name="connsiteY13" fmla="*/ 29674 h 157658"/>
                  <a:gd name="connsiteX14" fmla="*/ 187280 w 187279"/>
                  <a:gd name="connsiteY14" fmla="*/ 93590 h 157658"/>
                  <a:gd name="connsiteX15" fmla="*/ 130807 w 187279"/>
                  <a:gd name="connsiteY15" fmla="*/ 73241 h 157658"/>
                  <a:gd name="connsiteX16" fmla="*/ 130807 w 187279"/>
                  <a:gd name="connsiteY16" fmla="*/ 56186 h 157658"/>
                  <a:gd name="connsiteX17" fmla="*/ 95692 w 187279"/>
                  <a:gd name="connsiteY17" fmla="*/ 17407 h 157658"/>
                  <a:gd name="connsiteX18" fmla="*/ 56923 w 187279"/>
                  <a:gd name="connsiteY18" fmla="*/ 52532 h 157658"/>
                  <a:gd name="connsiteX19" fmla="*/ 56923 w 187279"/>
                  <a:gd name="connsiteY19" fmla="*/ 56186 h 157658"/>
                  <a:gd name="connsiteX20" fmla="*/ 56923 w 187279"/>
                  <a:gd name="connsiteY20" fmla="*/ 73241 h 157658"/>
                  <a:gd name="connsiteX21" fmla="*/ 93865 w 187279"/>
                  <a:gd name="connsiteY21" fmla="*/ 110193 h 157658"/>
                  <a:gd name="connsiteX22" fmla="*/ 130807 w 187279"/>
                  <a:gd name="connsiteY22" fmla="*/ 73241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7279" h="157658">
                    <a:moveTo>
                      <a:pt x="187280" y="93590"/>
                    </a:moveTo>
                    <a:cubicBezTo>
                      <a:pt x="187284" y="116763"/>
                      <a:pt x="178687" y="139114"/>
                      <a:pt x="163148" y="156305"/>
                    </a:cubicBezTo>
                    <a:cubicBezTo>
                      <a:pt x="162021" y="151522"/>
                      <a:pt x="160577" y="145206"/>
                      <a:pt x="158638" y="137039"/>
                    </a:cubicBezTo>
                    <a:cubicBezTo>
                      <a:pt x="158236" y="135288"/>
                      <a:pt x="157289" y="133705"/>
                      <a:pt x="155931" y="132527"/>
                    </a:cubicBezTo>
                    <a:cubicBezTo>
                      <a:pt x="146775" y="125087"/>
                      <a:pt x="135931" y="120007"/>
                      <a:pt x="124357" y="117728"/>
                    </a:cubicBezTo>
                    <a:cubicBezTo>
                      <a:pt x="122706" y="117457"/>
                      <a:pt x="121015" y="117679"/>
                      <a:pt x="119485" y="118360"/>
                    </a:cubicBezTo>
                    <a:cubicBezTo>
                      <a:pt x="112133" y="121834"/>
                      <a:pt x="99233" y="126617"/>
                      <a:pt x="93459" y="126256"/>
                    </a:cubicBezTo>
                    <a:cubicBezTo>
                      <a:pt x="84587" y="125416"/>
                      <a:pt x="75972" y="122827"/>
                      <a:pt x="68110" y="118631"/>
                    </a:cubicBezTo>
                    <a:cubicBezTo>
                      <a:pt x="66427" y="117683"/>
                      <a:pt x="64461" y="117363"/>
                      <a:pt x="62562" y="117728"/>
                    </a:cubicBezTo>
                    <a:cubicBezTo>
                      <a:pt x="51669" y="120250"/>
                      <a:pt x="41524" y="125322"/>
                      <a:pt x="32972" y="132527"/>
                    </a:cubicBezTo>
                    <a:cubicBezTo>
                      <a:pt x="31615" y="133705"/>
                      <a:pt x="30667" y="135288"/>
                      <a:pt x="30266" y="137039"/>
                    </a:cubicBezTo>
                    <a:cubicBezTo>
                      <a:pt x="28372" y="145837"/>
                      <a:pt x="26657" y="152605"/>
                      <a:pt x="25259" y="157658"/>
                    </a:cubicBezTo>
                    <a:cubicBezTo>
                      <a:pt x="-10072" y="119880"/>
                      <a:pt x="-8097" y="60608"/>
                      <a:pt x="29666" y="25266"/>
                    </a:cubicBezTo>
                    <a:cubicBezTo>
                      <a:pt x="67433" y="-10075"/>
                      <a:pt x="126689" y="-8099"/>
                      <a:pt x="162021" y="29674"/>
                    </a:cubicBezTo>
                    <a:cubicBezTo>
                      <a:pt x="178232" y="47009"/>
                      <a:pt x="187262" y="69853"/>
                      <a:pt x="187280" y="93590"/>
                    </a:cubicBezTo>
                    <a:close/>
                    <a:moveTo>
                      <a:pt x="130807" y="73241"/>
                    </a:moveTo>
                    <a:lnTo>
                      <a:pt x="130807" y="56186"/>
                    </a:lnTo>
                    <a:cubicBezTo>
                      <a:pt x="131817" y="35779"/>
                      <a:pt x="116094" y="18417"/>
                      <a:pt x="95692" y="17407"/>
                    </a:cubicBezTo>
                    <a:cubicBezTo>
                      <a:pt x="75291" y="16400"/>
                      <a:pt x="57934" y="32124"/>
                      <a:pt x="56923" y="52532"/>
                    </a:cubicBezTo>
                    <a:cubicBezTo>
                      <a:pt x="56865" y="53750"/>
                      <a:pt x="56865" y="54968"/>
                      <a:pt x="56923" y="56186"/>
                    </a:cubicBezTo>
                    <a:lnTo>
                      <a:pt x="56923" y="73241"/>
                    </a:lnTo>
                    <a:cubicBezTo>
                      <a:pt x="56923" y="93648"/>
                      <a:pt x="73464" y="110193"/>
                      <a:pt x="93865" y="110193"/>
                    </a:cubicBezTo>
                    <a:cubicBezTo>
                      <a:pt x="114267" y="110193"/>
                      <a:pt x="130807" y="93648"/>
                      <a:pt x="130807" y="73241"/>
                    </a:cubicBezTo>
                    <a:close/>
                  </a:path>
                </a:pathLst>
              </a:custGeom>
              <a:solidFill>
                <a:srgbClr val="B9CB6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 83">
                <a:extLst>
                  <a:ext uri="{FF2B5EF4-FFF2-40B4-BE49-F238E27FC236}">
                    <a16:creationId xmlns:a16="http://schemas.microsoft.com/office/drawing/2014/main" id="{2D7F4AC2-1C85-F24A-9F90-1AE62428FA72}"/>
                  </a:ext>
                </a:extLst>
              </p:cNvPr>
              <p:cNvSpPr/>
              <p:nvPr/>
            </p:nvSpPr>
            <p:spPr>
              <a:xfrm>
                <a:off x="2774789" y="1727432"/>
                <a:ext cx="139557" cy="34837"/>
              </a:xfrm>
              <a:custGeom>
                <a:avLst/>
                <a:gdLst>
                  <a:gd name="connsiteX0" fmla="*/ 139107 w 139557"/>
                  <a:gd name="connsiteY0" fmla="*/ 8166 h 34837"/>
                  <a:gd name="connsiteX1" fmla="*/ 139558 w 139557"/>
                  <a:gd name="connsiteY1" fmla="*/ 8708 h 34837"/>
                  <a:gd name="connsiteX2" fmla="*/ 0 w 139557"/>
                  <a:gd name="connsiteY2" fmla="*/ 10783 h 34837"/>
                  <a:gd name="connsiteX3" fmla="*/ 1082 w 139557"/>
                  <a:gd name="connsiteY3" fmla="*/ 11325 h 34837"/>
                  <a:gd name="connsiteX4" fmla="*/ 4150 w 139557"/>
                  <a:gd name="connsiteY4" fmla="*/ 11911 h 34837"/>
                  <a:gd name="connsiteX5" fmla="*/ 11773 w 139557"/>
                  <a:gd name="connsiteY5" fmla="*/ 6768 h 34837"/>
                  <a:gd name="connsiteX6" fmla="*/ 13848 w 139557"/>
                  <a:gd name="connsiteY6" fmla="*/ 767 h 34837"/>
                  <a:gd name="connsiteX7" fmla="*/ 124177 w 139557"/>
                  <a:gd name="connsiteY7" fmla="*/ 0 h 34837"/>
                  <a:gd name="connsiteX8" fmla="*/ 125440 w 139557"/>
                  <a:gd name="connsiteY8" fmla="*/ 4512 h 34837"/>
                  <a:gd name="connsiteX9" fmla="*/ 135679 w 139557"/>
                  <a:gd name="connsiteY9" fmla="*/ 10016 h 34837"/>
                  <a:gd name="connsiteX10" fmla="*/ 139107 w 139557"/>
                  <a:gd name="connsiteY10" fmla="*/ 8166 h 3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557" h="34837">
                    <a:moveTo>
                      <a:pt x="139107" y="8166"/>
                    </a:moveTo>
                    <a:lnTo>
                      <a:pt x="139558" y="8708"/>
                    </a:lnTo>
                    <a:cubicBezTo>
                      <a:pt x="99540" y="42750"/>
                      <a:pt x="41010" y="43621"/>
                      <a:pt x="0" y="10783"/>
                    </a:cubicBezTo>
                    <a:cubicBezTo>
                      <a:pt x="334" y="11018"/>
                      <a:pt x="695" y="11198"/>
                      <a:pt x="1082" y="11325"/>
                    </a:cubicBezTo>
                    <a:cubicBezTo>
                      <a:pt x="2061" y="11713"/>
                      <a:pt x="3099" y="11911"/>
                      <a:pt x="4150" y="11911"/>
                    </a:cubicBezTo>
                    <a:cubicBezTo>
                      <a:pt x="7497" y="11902"/>
                      <a:pt x="10509" y="9872"/>
                      <a:pt x="11773" y="6768"/>
                    </a:cubicBezTo>
                    <a:cubicBezTo>
                      <a:pt x="11773" y="6768"/>
                      <a:pt x="12584" y="4737"/>
                      <a:pt x="13848" y="767"/>
                    </a:cubicBezTo>
                    <a:cubicBezTo>
                      <a:pt x="46870" y="24567"/>
                      <a:pt x="91488" y="24260"/>
                      <a:pt x="124177" y="0"/>
                    </a:cubicBezTo>
                    <a:cubicBezTo>
                      <a:pt x="124989" y="3113"/>
                      <a:pt x="125395" y="4512"/>
                      <a:pt x="125440" y="4512"/>
                    </a:cubicBezTo>
                    <a:cubicBezTo>
                      <a:pt x="126766" y="8848"/>
                      <a:pt x="131335" y="11302"/>
                      <a:pt x="135679" y="10016"/>
                    </a:cubicBezTo>
                    <a:cubicBezTo>
                      <a:pt x="136951" y="9678"/>
                      <a:pt x="138124" y="9042"/>
                      <a:pt x="139107" y="8166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 84">
                <a:extLst>
                  <a:ext uri="{FF2B5EF4-FFF2-40B4-BE49-F238E27FC236}">
                    <a16:creationId xmlns:a16="http://schemas.microsoft.com/office/drawing/2014/main" id="{6B81A876-6F98-7145-9E35-00B947F4984B}"/>
                  </a:ext>
                </a:extLst>
              </p:cNvPr>
              <p:cNvSpPr/>
              <p:nvPr/>
            </p:nvSpPr>
            <p:spPr>
              <a:xfrm>
                <a:off x="2775105" y="1676210"/>
                <a:ext cx="137708" cy="52078"/>
              </a:xfrm>
              <a:custGeom>
                <a:avLst/>
                <a:gdLst>
                  <a:gd name="connsiteX0" fmla="*/ 137708 w 137708"/>
                  <a:gd name="connsiteY0" fmla="*/ 38634 h 52078"/>
                  <a:gd name="connsiteX1" fmla="*/ 123861 w 137708"/>
                  <a:gd name="connsiteY1" fmla="*/ 51222 h 52078"/>
                  <a:gd name="connsiteX2" fmla="*/ 117952 w 137708"/>
                  <a:gd name="connsiteY2" fmla="*/ 25684 h 52078"/>
                  <a:gd name="connsiteX3" fmla="*/ 98511 w 137708"/>
                  <a:gd name="connsiteY3" fmla="*/ 16661 h 52078"/>
                  <a:gd name="connsiteX4" fmla="*/ 67298 w 137708"/>
                  <a:gd name="connsiteY4" fmla="*/ 24917 h 52078"/>
                  <a:gd name="connsiteX5" fmla="*/ 37799 w 137708"/>
                  <a:gd name="connsiteY5" fmla="*/ 16751 h 52078"/>
                  <a:gd name="connsiteX6" fmla="*/ 20343 w 137708"/>
                  <a:gd name="connsiteY6" fmla="*/ 25775 h 52078"/>
                  <a:gd name="connsiteX7" fmla="*/ 13532 w 137708"/>
                  <a:gd name="connsiteY7" fmla="*/ 52079 h 52078"/>
                  <a:gd name="connsiteX8" fmla="*/ 0 w 137708"/>
                  <a:gd name="connsiteY8" fmla="*/ 40077 h 52078"/>
                  <a:gd name="connsiteX9" fmla="*/ 5007 w 137708"/>
                  <a:gd name="connsiteY9" fmla="*/ 19458 h 52078"/>
                  <a:gd name="connsiteX10" fmla="*/ 7713 w 137708"/>
                  <a:gd name="connsiteY10" fmla="*/ 14946 h 52078"/>
                  <a:gd name="connsiteX11" fmla="*/ 37302 w 137708"/>
                  <a:gd name="connsiteY11" fmla="*/ 147 h 52078"/>
                  <a:gd name="connsiteX12" fmla="*/ 42851 w 137708"/>
                  <a:gd name="connsiteY12" fmla="*/ 1050 h 52078"/>
                  <a:gd name="connsiteX13" fmla="*/ 68200 w 137708"/>
                  <a:gd name="connsiteY13" fmla="*/ 8675 h 52078"/>
                  <a:gd name="connsiteX14" fmla="*/ 94226 w 137708"/>
                  <a:gd name="connsiteY14" fmla="*/ 779 h 52078"/>
                  <a:gd name="connsiteX15" fmla="*/ 99098 w 137708"/>
                  <a:gd name="connsiteY15" fmla="*/ 147 h 52078"/>
                  <a:gd name="connsiteX16" fmla="*/ 130672 w 137708"/>
                  <a:gd name="connsiteY16" fmla="*/ 14946 h 52078"/>
                  <a:gd name="connsiteX17" fmla="*/ 133378 w 137708"/>
                  <a:gd name="connsiteY17" fmla="*/ 19458 h 52078"/>
                  <a:gd name="connsiteX18" fmla="*/ 137708 w 137708"/>
                  <a:gd name="connsiteY18" fmla="*/ 38634 h 5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708" h="52078">
                    <a:moveTo>
                      <a:pt x="137708" y="38634"/>
                    </a:moveTo>
                    <a:cubicBezTo>
                      <a:pt x="133532" y="43290"/>
                      <a:pt x="128895" y="47508"/>
                      <a:pt x="123861" y="51222"/>
                    </a:cubicBezTo>
                    <a:cubicBezTo>
                      <a:pt x="122733" y="46710"/>
                      <a:pt x="120794" y="38724"/>
                      <a:pt x="117952" y="25684"/>
                    </a:cubicBezTo>
                    <a:cubicBezTo>
                      <a:pt x="112093" y="21484"/>
                      <a:pt x="105498" y="18425"/>
                      <a:pt x="98511" y="16661"/>
                    </a:cubicBezTo>
                    <a:cubicBezTo>
                      <a:pt x="92061" y="19503"/>
                      <a:pt x="77266" y="25369"/>
                      <a:pt x="67298" y="24917"/>
                    </a:cubicBezTo>
                    <a:cubicBezTo>
                      <a:pt x="57041" y="24074"/>
                      <a:pt x="47032" y="21303"/>
                      <a:pt x="37799" y="16751"/>
                    </a:cubicBezTo>
                    <a:cubicBezTo>
                      <a:pt x="31502" y="18723"/>
                      <a:pt x="25593" y="21777"/>
                      <a:pt x="20343" y="25775"/>
                    </a:cubicBezTo>
                    <a:cubicBezTo>
                      <a:pt x="17546" y="38498"/>
                      <a:pt x="15110" y="47026"/>
                      <a:pt x="13532" y="52079"/>
                    </a:cubicBezTo>
                    <a:cubicBezTo>
                      <a:pt x="8633" y="48537"/>
                      <a:pt x="4100" y="44517"/>
                      <a:pt x="0" y="40077"/>
                    </a:cubicBezTo>
                    <a:cubicBezTo>
                      <a:pt x="1398" y="35024"/>
                      <a:pt x="3112" y="28256"/>
                      <a:pt x="5007" y="19458"/>
                    </a:cubicBezTo>
                    <a:cubicBezTo>
                      <a:pt x="5408" y="17707"/>
                      <a:pt x="6355" y="16124"/>
                      <a:pt x="7713" y="14946"/>
                    </a:cubicBezTo>
                    <a:cubicBezTo>
                      <a:pt x="16265" y="7741"/>
                      <a:pt x="26409" y="2669"/>
                      <a:pt x="37302" y="147"/>
                    </a:cubicBezTo>
                    <a:cubicBezTo>
                      <a:pt x="39202" y="-218"/>
                      <a:pt x="41168" y="102"/>
                      <a:pt x="42851" y="1050"/>
                    </a:cubicBezTo>
                    <a:cubicBezTo>
                      <a:pt x="50713" y="5246"/>
                      <a:pt x="59328" y="7835"/>
                      <a:pt x="68200" y="8675"/>
                    </a:cubicBezTo>
                    <a:cubicBezTo>
                      <a:pt x="73974" y="9036"/>
                      <a:pt x="86874" y="4163"/>
                      <a:pt x="94226" y="779"/>
                    </a:cubicBezTo>
                    <a:cubicBezTo>
                      <a:pt x="95755" y="98"/>
                      <a:pt x="97447" y="-124"/>
                      <a:pt x="99098" y="147"/>
                    </a:cubicBezTo>
                    <a:cubicBezTo>
                      <a:pt x="110672" y="2426"/>
                      <a:pt x="121516" y="7506"/>
                      <a:pt x="130672" y="14946"/>
                    </a:cubicBezTo>
                    <a:cubicBezTo>
                      <a:pt x="132030" y="16124"/>
                      <a:pt x="132977" y="17707"/>
                      <a:pt x="133378" y="19458"/>
                    </a:cubicBezTo>
                    <a:cubicBezTo>
                      <a:pt x="135137" y="27534"/>
                      <a:pt x="136581" y="33851"/>
                      <a:pt x="137708" y="38634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 85">
                <a:extLst>
                  <a:ext uri="{FF2B5EF4-FFF2-40B4-BE49-F238E27FC236}">
                    <a16:creationId xmlns:a16="http://schemas.microsoft.com/office/drawing/2014/main" id="{4498A8B8-A23F-DA44-BFFE-47E552C6838A}"/>
                  </a:ext>
                </a:extLst>
              </p:cNvPr>
              <p:cNvSpPr/>
              <p:nvPr/>
            </p:nvSpPr>
            <p:spPr>
              <a:xfrm>
                <a:off x="2806543" y="1575900"/>
                <a:ext cx="73973" cy="92832"/>
              </a:xfrm>
              <a:custGeom>
                <a:avLst/>
                <a:gdLst>
                  <a:gd name="connsiteX0" fmla="*/ 73930 w 73973"/>
                  <a:gd name="connsiteY0" fmla="*/ 38825 h 92832"/>
                  <a:gd name="connsiteX1" fmla="*/ 73930 w 73973"/>
                  <a:gd name="connsiteY1" fmla="*/ 55880 h 92832"/>
                  <a:gd name="connsiteX2" fmla="*/ 36988 w 73973"/>
                  <a:gd name="connsiteY2" fmla="*/ 92832 h 92832"/>
                  <a:gd name="connsiteX3" fmla="*/ 46 w 73973"/>
                  <a:gd name="connsiteY3" fmla="*/ 55880 h 92832"/>
                  <a:gd name="connsiteX4" fmla="*/ 46 w 73973"/>
                  <a:gd name="connsiteY4" fmla="*/ 38825 h 92832"/>
                  <a:gd name="connsiteX5" fmla="*/ 35161 w 73973"/>
                  <a:gd name="connsiteY5" fmla="*/ 46 h 92832"/>
                  <a:gd name="connsiteX6" fmla="*/ 73930 w 73973"/>
                  <a:gd name="connsiteY6" fmla="*/ 35171 h 92832"/>
                  <a:gd name="connsiteX7" fmla="*/ 73930 w 73973"/>
                  <a:gd name="connsiteY7" fmla="*/ 38825 h 92832"/>
                  <a:gd name="connsiteX8" fmla="*/ 57511 w 73973"/>
                  <a:gd name="connsiteY8" fmla="*/ 55880 h 92832"/>
                  <a:gd name="connsiteX9" fmla="*/ 57511 w 73973"/>
                  <a:gd name="connsiteY9" fmla="*/ 38825 h 92832"/>
                  <a:gd name="connsiteX10" fmla="*/ 36988 w 73973"/>
                  <a:gd name="connsiteY10" fmla="*/ 16492 h 92832"/>
                  <a:gd name="connsiteX11" fmla="*/ 16465 w 73973"/>
                  <a:gd name="connsiteY11" fmla="*/ 38825 h 92832"/>
                  <a:gd name="connsiteX12" fmla="*/ 16465 w 73973"/>
                  <a:gd name="connsiteY12" fmla="*/ 55880 h 92832"/>
                  <a:gd name="connsiteX13" fmla="*/ 34945 w 73973"/>
                  <a:gd name="connsiteY13" fmla="*/ 76838 h 92832"/>
                  <a:gd name="connsiteX14" fmla="*/ 37033 w 73973"/>
                  <a:gd name="connsiteY14" fmla="*/ 76860 h 92832"/>
                  <a:gd name="connsiteX15" fmla="*/ 51918 w 73973"/>
                  <a:gd name="connsiteY15" fmla="*/ 70995 h 92832"/>
                  <a:gd name="connsiteX16" fmla="*/ 57511 w 73973"/>
                  <a:gd name="connsiteY16" fmla="*/ 55880 h 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3" h="92832">
                    <a:moveTo>
                      <a:pt x="73930" y="38825"/>
                    </a:moveTo>
                    <a:lnTo>
                      <a:pt x="73930" y="55880"/>
                    </a:lnTo>
                    <a:cubicBezTo>
                      <a:pt x="73930" y="76287"/>
                      <a:pt x="57389" y="92832"/>
                      <a:pt x="36988" y="92832"/>
                    </a:cubicBezTo>
                    <a:cubicBezTo>
                      <a:pt x="16586" y="92832"/>
                      <a:pt x="46" y="76287"/>
                      <a:pt x="46" y="55880"/>
                    </a:cubicBezTo>
                    <a:lnTo>
                      <a:pt x="46" y="38825"/>
                    </a:lnTo>
                    <a:cubicBezTo>
                      <a:pt x="-964" y="18418"/>
                      <a:pt x="14759" y="1056"/>
                      <a:pt x="35161" y="46"/>
                    </a:cubicBezTo>
                    <a:cubicBezTo>
                      <a:pt x="55562" y="-960"/>
                      <a:pt x="72919" y="14763"/>
                      <a:pt x="73930" y="35171"/>
                    </a:cubicBezTo>
                    <a:cubicBezTo>
                      <a:pt x="73988" y="36389"/>
                      <a:pt x="73988" y="37607"/>
                      <a:pt x="73930" y="38825"/>
                    </a:cubicBezTo>
                    <a:close/>
                    <a:moveTo>
                      <a:pt x="57511" y="55880"/>
                    </a:moveTo>
                    <a:lnTo>
                      <a:pt x="57511" y="38825"/>
                    </a:lnTo>
                    <a:cubicBezTo>
                      <a:pt x="57511" y="26508"/>
                      <a:pt x="49302" y="16492"/>
                      <a:pt x="36988" y="16492"/>
                    </a:cubicBezTo>
                    <a:cubicBezTo>
                      <a:pt x="24674" y="16492"/>
                      <a:pt x="16465" y="26508"/>
                      <a:pt x="16465" y="38825"/>
                    </a:cubicBezTo>
                    <a:lnTo>
                      <a:pt x="16465" y="55880"/>
                    </a:lnTo>
                    <a:cubicBezTo>
                      <a:pt x="15784" y="66772"/>
                      <a:pt x="24056" y="76157"/>
                      <a:pt x="34945" y="76838"/>
                    </a:cubicBezTo>
                    <a:cubicBezTo>
                      <a:pt x="35639" y="76883"/>
                      <a:pt x="36338" y="76892"/>
                      <a:pt x="37033" y="76860"/>
                    </a:cubicBezTo>
                    <a:cubicBezTo>
                      <a:pt x="42590" y="77041"/>
                      <a:pt x="47976" y="74920"/>
                      <a:pt x="51918" y="70995"/>
                    </a:cubicBezTo>
                    <a:cubicBezTo>
                      <a:pt x="55684" y="66880"/>
                      <a:pt x="57691" y="61457"/>
                      <a:pt x="57511" y="55880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 86">
                <a:extLst>
                  <a:ext uri="{FF2B5EF4-FFF2-40B4-BE49-F238E27FC236}">
                    <a16:creationId xmlns:a16="http://schemas.microsoft.com/office/drawing/2014/main" id="{0C6130C1-F27A-964C-B801-F228F840936D}"/>
                  </a:ext>
                </a:extLst>
              </p:cNvPr>
              <p:cNvSpPr/>
              <p:nvPr/>
            </p:nvSpPr>
            <p:spPr>
              <a:xfrm>
                <a:off x="2770764" y="1716152"/>
                <a:ext cx="17873" cy="23191"/>
              </a:xfrm>
              <a:custGeom>
                <a:avLst/>
                <a:gdLst>
                  <a:gd name="connsiteX0" fmla="*/ 17873 w 17873"/>
                  <a:gd name="connsiteY0" fmla="*/ 12047 h 23191"/>
                  <a:gd name="connsiteX1" fmla="*/ 15798 w 17873"/>
                  <a:gd name="connsiteY1" fmla="*/ 18048 h 23191"/>
                  <a:gd name="connsiteX2" fmla="*/ 8175 w 17873"/>
                  <a:gd name="connsiteY2" fmla="*/ 23191 h 23191"/>
                  <a:gd name="connsiteX3" fmla="*/ 5108 w 17873"/>
                  <a:gd name="connsiteY3" fmla="*/ 22604 h 23191"/>
                  <a:gd name="connsiteX4" fmla="*/ 4026 w 17873"/>
                  <a:gd name="connsiteY4" fmla="*/ 22063 h 23191"/>
                  <a:gd name="connsiteX5" fmla="*/ 4026 w 17873"/>
                  <a:gd name="connsiteY5" fmla="*/ 22063 h 23191"/>
                  <a:gd name="connsiteX6" fmla="*/ 2582 w 17873"/>
                  <a:gd name="connsiteY6" fmla="*/ 20935 h 23191"/>
                  <a:gd name="connsiteX7" fmla="*/ 598 w 17873"/>
                  <a:gd name="connsiteY7" fmla="*/ 11911 h 23191"/>
                  <a:gd name="connsiteX8" fmla="*/ 4296 w 17873"/>
                  <a:gd name="connsiteY8" fmla="*/ 0 h 23191"/>
                  <a:gd name="connsiteX9" fmla="*/ 17873 w 17873"/>
                  <a:gd name="connsiteY9" fmla="*/ 12047 h 2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3" h="23191">
                    <a:moveTo>
                      <a:pt x="17873" y="12047"/>
                    </a:moveTo>
                    <a:cubicBezTo>
                      <a:pt x="16610" y="16017"/>
                      <a:pt x="15889" y="17912"/>
                      <a:pt x="15798" y="18048"/>
                    </a:cubicBezTo>
                    <a:cubicBezTo>
                      <a:pt x="14535" y="21152"/>
                      <a:pt x="11522" y="23182"/>
                      <a:pt x="8175" y="23191"/>
                    </a:cubicBezTo>
                    <a:cubicBezTo>
                      <a:pt x="7124" y="23191"/>
                      <a:pt x="6087" y="22993"/>
                      <a:pt x="5108" y="22604"/>
                    </a:cubicBezTo>
                    <a:cubicBezTo>
                      <a:pt x="4720" y="22478"/>
                      <a:pt x="4359" y="22298"/>
                      <a:pt x="4026" y="22063"/>
                    </a:cubicBezTo>
                    <a:lnTo>
                      <a:pt x="4026" y="22063"/>
                    </a:lnTo>
                    <a:lnTo>
                      <a:pt x="2582" y="20935"/>
                    </a:lnTo>
                    <a:cubicBezTo>
                      <a:pt x="119" y="18625"/>
                      <a:pt x="-670" y="15043"/>
                      <a:pt x="598" y="11911"/>
                    </a:cubicBezTo>
                    <a:cubicBezTo>
                      <a:pt x="2027" y="8004"/>
                      <a:pt x="3263" y="4029"/>
                      <a:pt x="4296" y="0"/>
                    </a:cubicBezTo>
                    <a:cubicBezTo>
                      <a:pt x="8410" y="4458"/>
                      <a:pt x="12957" y="8491"/>
                      <a:pt x="17873" y="12047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 87">
                <a:extLst>
                  <a:ext uri="{FF2B5EF4-FFF2-40B4-BE49-F238E27FC236}">
                    <a16:creationId xmlns:a16="http://schemas.microsoft.com/office/drawing/2014/main" id="{1021BB35-4A39-DD46-ACDD-662A9DDFD190}"/>
                  </a:ext>
                </a:extLst>
              </p:cNvPr>
              <p:cNvSpPr/>
              <p:nvPr/>
            </p:nvSpPr>
            <p:spPr>
              <a:xfrm>
                <a:off x="2773301" y="1737087"/>
                <a:ext cx="1443" cy="1127"/>
              </a:xfrm>
              <a:custGeom>
                <a:avLst/>
                <a:gdLst>
                  <a:gd name="connsiteX0" fmla="*/ 0 w 1443"/>
                  <a:gd name="connsiteY0" fmla="*/ 0 h 1127"/>
                  <a:gd name="connsiteX1" fmla="*/ 1443 w 1443"/>
                  <a:gd name="connsiteY1" fmla="*/ 1128 h 1127"/>
                  <a:gd name="connsiteX2" fmla="*/ 0 w 1443"/>
                  <a:gd name="connsiteY2" fmla="*/ 0 h 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" h="1127">
                    <a:moveTo>
                      <a:pt x="0" y="0"/>
                    </a:moveTo>
                    <a:lnTo>
                      <a:pt x="1443" y="1128"/>
                    </a:lnTo>
                    <a:cubicBezTo>
                      <a:pt x="907" y="830"/>
                      <a:pt x="420" y="447"/>
                      <a:pt x="0" y="0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 88">
                <a:extLst>
                  <a:ext uri="{FF2B5EF4-FFF2-40B4-BE49-F238E27FC236}">
                    <a16:creationId xmlns:a16="http://schemas.microsoft.com/office/drawing/2014/main" id="{2BB4BCF1-AA97-624F-8BE1-5C0A81353210}"/>
                  </a:ext>
                </a:extLst>
              </p:cNvPr>
              <p:cNvSpPr/>
              <p:nvPr/>
            </p:nvSpPr>
            <p:spPr>
              <a:xfrm>
                <a:off x="2692416" y="1950003"/>
                <a:ext cx="250839" cy="222209"/>
              </a:xfrm>
              <a:custGeom>
                <a:avLst/>
                <a:gdLst>
                  <a:gd name="connsiteX0" fmla="*/ 125449 w 250839"/>
                  <a:gd name="connsiteY0" fmla="*/ 0 h 222209"/>
                  <a:gd name="connsiteX1" fmla="*/ 250840 w 250839"/>
                  <a:gd name="connsiteY1" fmla="*/ 125164 h 222209"/>
                  <a:gd name="connsiteX2" fmla="*/ 206324 w 250839"/>
                  <a:gd name="connsiteY2" fmla="*/ 221082 h 222209"/>
                  <a:gd name="connsiteX3" fmla="*/ 205738 w 250839"/>
                  <a:gd name="connsiteY3" fmla="*/ 220450 h 222209"/>
                  <a:gd name="connsiteX4" fmla="*/ 207858 w 250839"/>
                  <a:gd name="connsiteY4" fmla="*/ 212284 h 222209"/>
                  <a:gd name="connsiteX5" fmla="*/ 204746 w 250839"/>
                  <a:gd name="connsiteY5" fmla="*/ 200012 h 222209"/>
                  <a:gd name="connsiteX6" fmla="*/ 200194 w 250839"/>
                  <a:gd name="connsiteY6" fmla="*/ 45985 h 222209"/>
                  <a:gd name="connsiteX7" fmla="*/ 46212 w 250839"/>
                  <a:gd name="connsiteY7" fmla="*/ 50538 h 222209"/>
                  <a:gd name="connsiteX8" fmla="*/ 47596 w 250839"/>
                  <a:gd name="connsiteY8" fmla="*/ 201455 h 222209"/>
                  <a:gd name="connsiteX9" fmla="*/ 43898 w 250839"/>
                  <a:gd name="connsiteY9" fmla="*/ 213186 h 222209"/>
                  <a:gd name="connsiteX10" fmla="*/ 45792 w 250839"/>
                  <a:gd name="connsiteY10" fmla="*/ 222210 h 222209"/>
                  <a:gd name="connsiteX11" fmla="*/ 28467 w 250839"/>
                  <a:gd name="connsiteY11" fmla="*/ 45800 h 222209"/>
                  <a:gd name="connsiteX12" fmla="*/ 125449 w 250839"/>
                  <a:gd name="connsiteY12" fmla="*/ 0 h 22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839" h="222209">
                    <a:moveTo>
                      <a:pt x="125449" y="0"/>
                    </a:moveTo>
                    <a:cubicBezTo>
                      <a:pt x="194628" y="-72"/>
                      <a:pt x="250767" y="55965"/>
                      <a:pt x="250840" y="125164"/>
                    </a:cubicBezTo>
                    <a:cubicBezTo>
                      <a:pt x="250876" y="162143"/>
                      <a:pt x="234583" y="197246"/>
                      <a:pt x="206324" y="221082"/>
                    </a:cubicBezTo>
                    <a:lnTo>
                      <a:pt x="205738" y="220450"/>
                    </a:lnTo>
                    <a:cubicBezTo>
                      <a:pt x="207876" y="218316"/>
                      <a:pt x="208688" y="215190"/>
                      <a:pt x="207858" y="212284"/>
                    </a:cubicBezTo>
                    <a:cubicBezTo>
                      <a:pt x="207858" y="212284"/>
                      <a:pt x="206820" y="208765"/>
                      <a:pt x="204746" y="200012"/>
                    </a:cubicBezTo>
                    <a:cubicBezTo>
                      <a:pt x="246009" y="156219"/>
                      <a:pt x="243974" y="87260"/>
                      <a:pt x="200194" y="45985"/>
                    </a:cubicBezTo>
                    <a:cubicBezTo>
                      <a:pt x="156419" y="4706"/>
                      <a:pt x="87475" y="6745"/>
                      <a:pt x="46212" y="50538"/>
                    </a:cubicBezTo>
                    <a:cubicBezTo>
                      <a:pt x="6130" y="93071"/>
                      <a:pt x="6739" y="159662"/>
                      <a:pt x="47596" y="201455"/>
                    </a:cubicBezTo>
                    <a:cubicBezTo>
                      <a:pt x="45341" y="209486"/>
                      <a:pt x="43943" y="213096"/>
                      <a:pt x="43898" y="213186"/>
                    </a:cubicBezTo>
                    <a:cubicBezTo>
                      <a:pt x="42635" y="216299"/>
                      <a:pt x="43383" y="219868"/>
                      <a:pt x="45792" y="222210"/>
                    </a:cubicBezTo>
                    <a:cubicBezTo>
                      <a:pt x="-7695" y="178282"/>
                      <a:pt x="-15448" y="99302"/>
                      <a:pt x="28467" y="45800"/>
                    </a:cubicBezTo>
                    <a:cubicBezTo>
                      <a:pt x="52296" y="16766"/>
                      <a:pt x="87894" y="-41"/>
                      <a:pt x="125449" y="0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7239F1FB-09C6-D848-9272-6E9DB43D2540}"/>
                  </a:ext>
                </a:extLst>
              </p:cNvPr>
              <p:cNvSpPr/>
              <p:nvPr/>
            </p:nvSpPr>
            <p:spPr>
              <a:xfrm>
                <a:off x="2883314" y="2150014"/>
                <a:ext cx="17279" cy="22851"/>
              </a:xfrm>
              <a:custGeom>
                <a:avLst/>
                <a:gdLst>
                  <a:gd name="connsiteX0" fmla="*/ 16960 w 17279"/>
                  <a:gd name="connsiteY0" fmla="*/ 12317 h 22851"/>
                  <a:gd name="connsiteX1" fmla="*/ 14840 w 17279"/>
                  <a:gd name="connsiteY1" fmla="*/ 20484 h 22851"/>
                  <a:gd name="connsiteX2" fmla="*/ 11412 w 17279"/>
                  <a:gd name="connsiteY2" fmla="*/ 22514 h 22851"/>
                  <a:gd name="connsiteX3" fmla="*/ 1218 w 17279"/>
                  <a:gd name="connsiteY3" fmla="*/ 16965 h 22851"/>
                  <a:gd name="connsiteX4" fmla="*/ 0 w 17279"/>
                  <a:gd name="connsiteY4" fmla="*/ 12453 h 22851"/>
                  <a:gd name="connsiteX5" fmla="*/ 13848 w 17279"/>
                  <a:gd name="connsiteY5" fmla="*/ 0 h 22851"/>
                  <a:gd name="connsiteX6" fmla="*/ 16960 w 17279"/>
                  <a:gd name="connsiteY6" fmla="*/ 12317 h 2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9" h="22851">
                    <a:moveTo>
                      <a:pt x="16960" y="12317"/>
                    </a:moveTo>
                    <a:cubicBezTo>
                      <a:pt x="17790" y="15223"/>
                      <a:pt x="16978" y="18350"/>
                      <a:pt x="14840" y="20484"/>
                    </a:cubicBezTo>
                    <a:cubicBezTo>
                      <a:pt x="13875" y="21422"/>
                      <a:pt x="12702" y="22117"/>
                      <a:pt x="11412" y="22514"/>
                    </a:cubicBezTo>
                    <a:cubicBezTo>
                      <a:pt x="7064" y="23796"/>
                      <a:pt x="2503" y="21314"/>
                      <a:pt x="1218" y="16965"/>
                    </a:cubicBezTo>
                    <a:cubicBezTo>
                      <a:pt x="1218" y="16965"/>
                      <a:pt x="767" y="15476"/>
                      <a:pt x="0" y="12453"/>
                    </a:cubicBezTo>
                    <a:cubicBezTo>
                      <a:pt x="4948" y="8690"/>
                      <a:pt x="9580" y="4521"/>
                      <a:pt x="13848" y="0"/>
                    </a:cubicBezTo>
                    <a:cubicBezTo>
                      <a:pt x="15922" y="8798"/>
                      <a:pt x="16915" y="12272"/>
                      <a:pt x="16960" y="12317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1E52A040-423F-C14D-A392-A050942268AE}"/>
                  </a:ext>
                </a:extLst>
              </p:cNvPr>
              <p:cNvSpPr/>
              <p:nvPr/>
            </p:nvSpPr>
            <p:spPr>
              <a:xfrm>
                <a:off x="2739742" y="2162512"/>
                <a:ext cx="158998" cy="38302"/>
              </a:xfrm>
              <a:custGeom>
                <a:avLst/>
                <a:gdLst>
                  <a:gd name="connsiteX0" fmla="*/ 158412 w 158998"/>
                  <a:gd name="connsiteY0" fmla="*/ 7986 h 38302"/>
                  <a:gd name="connsiteX1" fmla="*/ 158999 w 158998"/>
                  <a:gd name="connsiteY1" fmla="*/ 8618 h 38302"/>
                  <a:gd name="connsiteX2" fmla="*/ 0 w 158998"/>
                  <a:gd name="connsiteY2" fmla="*/ 10828 h 38302"/>
                  <a:gd name="connsiteX3" fmla="*/ 1128 w 158998"/>
                  <a:gd name="connsiteY3" fmla="*/ 11415 h 38302"/>
                  <a:gd name="connsiteX4" fmla="*/ 4195 w 158998"/>
                  <a:gd name="connsiteY4" fmla="*/ 12002 h 38302"/>
                  <a:gd name="connsiteX5" fmla="*/ 11818 w 158998"/>
                  <a:gd name="connsiteY5" fmla="*/ 6858 h 38302"/>
                  <a:gd name="connsiteX6" fmla="*/ 13938 w 158998"/>
                  <a:gd name="connsiteY6" fmla="*/ 857 h 38302"/>
                  <a:gd name="connsiteX7" fmla="*/ 143572 w 158998"/>
                  <a:gd name="connsiteY7" fmla="*/ 0 h 38302"/>
                  <a:gd name="connsiteX8" fmla="*/ 144790 w 158998"/>
                  <a:gd name="connsiteY8" fmla="*/ 4512 h 38302"/>
                  <a:gd name="connsiteX9" fmla="*/ 154984 w 158998"/>
                  <a:gd name="connsiteY9" fmla="*/ 10061 h 38302"/>
                  <a:gd name="connsiteX10" fmla="*/ 158412 w 158998"/>
                  <a:gd name="connsiteY10" fmla="*/ 7986 h 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998" h="38302">
                    <a:moveTo>
                      <a:pt x="158412" y="7986"/>
                    </a:moveTo>
                    <a:lnTo>
                      <a:pt x="158999" y="8618"/>
                    </a:lnTo>
                    <a:cubicBezTo>
                      <a:pt x="113369" y="47348"/>
                      <a:pt x="46689" y="48277"/>
                      <a:pt x="0" y="10828"/>
                    </a:cubicBezTo>
                    <a:lnTo>
                      <a:pt x="1128" y="11415"/>
                    </a:lnTo>
                    <a:cubicBezTo>
                      <a:pt x="2102" y="11808"/>
                      <a:pt x="3144" y="12006"/>
                      <a:pt x="4195" y="12002"/>
                    </a:cubicBezTo>
                    <a:cubicBezTo>
                      <a:pt x="7542" y="11993"/>
                      <a:pt x="10555" y="9962"/>
                      <a:pt x="11818" y="6858"/>
                    </a:cubicBezTo>
                    <a:cubicBezTo>
                      <a:pt x="11818" y="6858"/>
                      <a:pt x="12630" y="4783"/>
                      <a:pt x="13938" y="857"/>
                    </a:cubicBezTo>
                    <a:cubicBezTo>
                      <a:pt x="52607" y="29210"/>
                      <a:pt x="105282" y="28862"/>
                      <a:pt x="143572" y="0"/>
                    </a:cubicBezTo>
                    <a:cubicBezTo>
                      <a:pt x="144339" y="2978"/>
                      <a:pt x="144745" y="4512"/>
                      <a:pt x="144790" y="4512"/>
                    </a:cubicBezTo>
                    <a:cubicBezTo>
                      <a:pt x="146076" y="8861"/>
                      <a:pt x="150636" y="11343"/>
                      <a:pt x="154984" y="10061"/>
                    </a:cubicBezTo>
                    <a:cubicBezTo>
                      <a:pt x="156274" y="9655"/>
                      <a:pt x="157451" y="8943"/>
                      <a:pt x="158412" y="7986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28A8A507-2BFF-964E-965E-CDE43356F0A0}"/>
                  </a:ext>
                </a:extLst>
              </p:cNvPr>
              <p:cNvSpPr/>
              <p:nvPr/>
            </p:nvSpPr>
            <p:spPr>
              <a:xfrm>
                <a:off x="2708766" y="1966245"/>
                <a:ext cx="218029" cy="184986"/>
              </a:xfrm>
              <a:custGeom>
                <a:avLst/>
                <a:gdLst>
                  <a:gd name="connsiteX0" fmla="*/ 109099 w 218029"/>
                  <a:gd name="connsiteY0" fmla="*/ 271 h 184986"/>
                  <a:gd name="connsiteX1" fmla="*/ 218030 w 218029"/>
                  <a:gd name="connsiteY1" fmla="*/ 109052 h 184986"/>
                  <a:gd name="connsiteX2" fmla="*/ 188396 w 218029"/>
                  <a:gd name="connsiteY2" fmla="*/ 183814 h 184986"/>
                  <a:gd name="connsiteX3" fmla="*/ 182847 w 218029"/>
                  <a:gd name="connsiteY3" fmla="*/ 159405 h 184986"/>
                  <a:gd name="connsiteX4" fmla="*/ 180186 w 218029"/>
                  <a:gd name="connsiteY4" fmla="*/ 154893 h 184986"/>
                  <a:gd name="connsiteX5" fmla="*/ 144101 w 218029"/>
                  <a:gd name="connsiteY5" fmla="*/ 138154 h 184986"/>
                  <a:gd name="connsiteX6" fmla="*/ 139275 w 218029"/>
                  <a:gd name="connsiteY6" fmla="*/ 138830 h 184986"/>
                  <a:gd name="connsiteX7" fmla="*/ 108783 w 218029"/>
                  <a:gd name="connsiteY7" fmla="*/ 147854 h 184986"/>
                  <a:gd name="connsiteX8" fmla="*/ 79104 w 218029"/>
                  <a:gd name="connsiteY8" fmla="*/ 138830 h 184986"/>
                  <a:gd name="connsiteX9" fmla="*/ 73556 w 218029"/>
                  <a:gd name="connsiteY9" fmla="*/ 137928 h 184986"/>
                  <a:gd name="connsiteX10" fmla="*/ 40042 w 218029"/>
                  <a:gd name="connsiteY10" fmla="*/ 154622 h 184986"/>
                  <a:gd name="connsiteX11" fmla="*/ 37380 w 218029"/>
                  <a:gd name="connsiteY11" fmla="*/ 159134 h 184986"/>
                  <a:gd name="connsiteX12" fmla="*/ 31021 w 218029"/>
                  <a:gd name="connsiteY12" fmla="*/ 184987 h 184986"/>
                  <a:gd name="connsiteX13" fmla="*/ 32748 w 218029"/>
                  <a:gd name="connsiteY13" fmla="*/ 31028 h 184986"/>
                  <a:gd name="connsiteX14" fmla="*/ 108874 w 218029"/>
                  <a:gd name="connsiteY14" fmla="*/ 0 h 184986"/>
                  <a:gd name="connsiteX15" fmla="*/ 151183 w 218029"/>
                  <a:gd name="connsiteY15" fmla="*/ 85996 h 184986"/>
                  <a:gd name="connsiteX16" fmla="*/ 151183 w 218029"/>
                  <a:gd name="connsiteY16" fmla="*/ 66415 h 184986"/>
                  <a:gd name="connsiteX17" fmla="*/ 108107 w 218029"/>
                  <a:gd name="connsiteY17" fmla="*/ 23326 h 184986"/>
                  <a:gd name="connsiteX18" fmla="*/ 65030 w 218029"/>
                  <a:gd name="connsiteY18" fmla="*/ 66415 h 184986"/>
                  <a:gd name="connsiteX19" fmla="*/ 65030 w 218029"/>
                  <a:gd name="connsiteY19" fmla="*/ 85996 h 184986"/>
                  <a:gd name="connsiteX20" fmla="*/ 109415 w 218029"/>
                  <a:gd name="connsiteY20" fmla="*/ 129897 h 184986"/>
                  <a:gd name="connsiteX21" fmla="*/ 109415 w 218029"/>
                  <a:gd name="connsiteY21" fmla="*/ 129897 h 184986"/>
                  <a:gd name="connsiteX22" fmla="*/ 151206 w 218029"/>
                  <a:gd name="connsiteY22" fmla="*/ 86619 h 184986"/>
                  <a:gd name="connsiteX23" fmla="*/ 151183 w 218029"/>
                  <a:gd name="connsiteY23" fmla="*/ 85816 h 18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8029" h="184986">
                    <a:moveTo>
                      <a:pt x="109099" y="271"/>
                    </a:moveTo>
                    <a:cubicBezTo>
                      <a:pt x="169212" y="221"/>
                      <a:pt x="217980" y="48922"/>
                      <a:pt x="218030" y="109052"/>
                    </a:cubicBezTo>
                    <a:cubicBezTo>
                      <a:pt x="218053" y="136841"/>
                      <a:pt x="207453" y="163592"/>
                      <a:pt x="188396" y="183814"/>
                    </a:cubicBezTo>
                    <a:cubicBezTo>
                      <a:pt x="186997" y="178129"/>
                      <a:pt x="185148" y="170278"/>
                      <a:pt x="182847" y="159405"/>
                    </a:cubicBezTo>
                    <a:cubicBezTo>
                      <a:pt x="182478" y="157649"/>
                      <a:pt x="181544" y="156061"/>
                      <a:pt x="180186" y="154893"/>
                    </a:cubicBezTo>
                    <a:cubicBezTo>
                      <a:pt x="169717" y="146428"/>
                      <a:pt x="157322" y="140680"/>
                      <a:pt x="144101" y="138154"/>
                    </a:cubicBezTo>
                    <a:cubicBezTo>
                      <a:pt x="142460" y="137878"/>
                      <a:pt x="140777" y="138113"/>
                      <a:pt x="139275" y="138830"/>
                    </a:cubicBezTo>
                    <a:cubicBezTo>
                      <a:pt x="131291" y="142575"/>
                      <a:pt x="116000" y="148351"/>
                      <a:pt x="108783" y="147854"/>
                    </a:cubicBezTo>
                    <a:cubicBezTo>
                      <a:pt x="98400" y="146803"/>
                      <a:pt x="88319" y="143739"/>
                      <a:pt x="79104" y="138830"/>
                    </a:cubicBezTo>
                    <a:cubicBezTo>
                      <a:pt x="77417" y="137887"/>
                      <a:pt x="75455" y="137567"/>
                      <a:pt x="73556" y="137928"/>
                    </a:cubicBezTo>
                    <a:cubicBezTo>
                      <a:pt x="61219" y="140762"/>
                      <a:pt x="49735" y="146483"/>
                      <a:pt x="40042" y="154622"/>
                    </a:cubicBezTo>
                    <a:cubicBezTo>
                      <a:pt x="38684" y="155791"/>
                      <a:pt x="37751" y="157379"/>
                      <a:pt x="37380" y="159134"/>
                    </a:cubicBezTo>
                    <a:cubicBezTo>
                      <a:pt x="34900" y="170504"/>
                      <a:pt x="32870" y="178986"/>
                      <a:pt x="31021" y="184987"/>
                    </a:cubicBezTo>
                    <a:cubicBezTo>
                      <a:pt x="-11005" y="141998"/>
                      <a:pt x="-10233" y="73065"/>
                      <a:pt x="32748" y="31028"/>
                    </a:cubicBezTo>
                    <a:cubicBezTo>
                      <a:pt x="53091" y="11131"/>
                      <a:pt x="80421" y="-9"/>
                      <a:pt x="108874" y="0"/>
                    </a:cubicBezTo>
                    <a:close/>
                    <a:moveTo>
                      <a:pt x="151183" y="85996"/>
                    </a:moveTo>
                    <a:lnTo>
                      <a:pt x="151183" y="66415"/>
                    </a:lnTo>
                    <a:cubicBezTo>
                      <a:pt x="151183" y="42619"/>
                      <a:pt x="131896" y="23326"/>
                      <a:pt x="108107" y="23326"/>
                    </a:cubicBezTo>
                    <a:cubicBezTo>
                      <a:pt x="84318" y="23326"/>
                      <a:pt x="65030" y="42619"/>
                      <a:pt x="65030" y="66415"/>
                    </a:cubicBezTo>
                    <a:lnTo>
                      <a:pt x="65030" y="85996"/>
                    </a:lnTo>
                    <a:cubicBezTo>
                      <a:pt x="65540" y="110221"/>
                      <a:pt x="85193" y="129658"/>
                      <a:pt x="109415" y="129897"/>
                    </a:cubicBezTo>
                    <a:lnTo>
                      <a:pt x="109415" y="129897"/>
                    </a:lnTo>
                    <a:cubicBezTo>
                      <a:pt x="132901" y="129491"/>
                      <a:pt x="151611" y="110112"/>
                      <a:pt x="151206" y="86619"/>
                    </a:cubicBezTo>
                    <a:cubicBezTo>
                      <a:pt x="151201" y="86348"/>
                      <a:pt x="151192" y="86082"/>
                      <a:pt x="151183" y="85816"/>
                    </a:cubicBezTo>
                    <a:close/>
                  </a:path>
                </a:pathLst>
              </a:custGeom>
              <a:solidFill>
                <a:srgbClr val="EDD73E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FF0EE41A-9579-264B-BB18-E001CE5805E4}"/>
                  </a:ext>
                </a:extLst>
              </p:cNvPr>
              <p:cNvSpPr/>
              <p:nvPr/>
            </p:nvSpPr>
            <p:spPr>
              <a:xfrm>
                <a:off x="2740148" y="2104435"/>
                <a:ext cx="157013" cy="59069"/>
              </a:xfrm>
              <a:custGeom>
                <a:avLst/>
                <a:gdLst>
                  <a:gd name="connsiteX0" fmla="*/ 157014 w 157013"/>
                  <a:gd name="connsiteY0" fmla="*/ 45624 h 59069"/>
                  <a:gd name="connsiteX1" fmla="*/ 143166 w 157013"/>
                  <a:gd name="connsiteY1" fmla="*/ 58077 h 59069"/>
                  <a:gd name="connsiteX2" fmla="*/ 136040 w 157013"/>
                  <a:gd name="connsiteY2" fmla="*/ 27532 h 59069"/>
                  <a:gd name="connsiteX3" fmla="*/ 112494 w 157013"/>
                  <a:gd name="connsiteY3" fmla="*/ 16658 h 59069"/>
                  <a:gd name="connsiteX4" fmla="*/ 76770 w 157013"/>
                  <a:gd name="connsiteY4" fmla="*/ 26178 h 59069"/>
                  <a:gd name="connsiteX5" fmla="*/ 42941 w 157013"/>
                  <a:gd name="connsiteY5" fmla="*/ 16793 h 59069"/>
                  <a:gd name="connsiteX6" fmla="*/ 21651 w 157013"/>
                  <a:gd name="connsiteY6" fmla="*/ 27487 h 59069"/>
                  <a:gd name="connsiteX7" fmla="*/ 13532 w 157013"/>
                  <a:gd name="connsiteY7" fmla="*/ 59070 h 59069"/>
                  <a:gd name="connsiteX8" fmla="*/ 0 w 157013"/>
                  <a:gd name="connsiteY8" fmla="*/ 47203 h 59069"/>
                  <a:gd name="connsiteX9" fmla="*/ 6360 w 157013"/>
                  <a:gd name="connsiteY9" fmla="*/ 21350 h 59069"/>
                  <a:gd name="connsiteX10" fmla="*/ 9021 w 157013"/>
                  <a:gd name="connsiteY10" fmla="*/ 16838 h 59069"/>
                  <a:gd name="connsiteX11" fmla="*/ 42535 w 157013"/>
                  <a:gd name="connsiteY11" fmla="*/ 145 h 59069"/>
                  <a:gd name="connsiteX12" fmla="*/ 48083 w 157013"/>
                  <a:gd name="connsiteY12" fmla="*/ 1047 h 59069"/>
                  <a:gd name="connsiteX13" fmla="*/ 77763 w 157013"/>
                  <a:gd name="connsiteY13" fmla="*/ 10071 h 59069"/>
                  <a:gd name="connsiteX14" fmla="*/ 108254 w 157013"/>
                  <a:gd name="connsiteY14" fmla="*/ 1047 h 59069"/>
                  <a:gd name="connsiteX15" fmla="*/ 113080 w 157013"/>
                  <a:gd name="connsiteY15" fmla="*/ 370 h 59069"/>
                  <a:gd name="connsiteX16" fmla="*/ 149165 w 157013"/>
                  <a:gd name="connsiteY16" fmla="*/ 17109 h 59069"/>
                  <a:gd name="connsiteX17" fmla="*/ 151827 w 157013"/>
                  <a:gd name="connsiteY17" fmla="*/ 21621 h 59069"/>
                  <a:gd name="connsiteX18" fmla="*/ 157014 w 157013"/>
                  <a:gd name="connsiteY18" fmla="*/ 45624 h 5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013" h="59069">
                    <a:moveTo>
                      <a:pt x="157014" y="45624"/>
                    </a:moveTo>
                    <a:cubicBezTo>
                      <a:pt x="152747" y="50145"/>
                      <a:pt x="148114" y="54314"/>
                      <a:pt x="143166" y="58077"/>
                    </a:cubicBezTo>
                    <a:cubicBezTo>
                      <a:pt x="141858" y="53069"/>
                      <a:pt x="139558" y="43549"/>
                      <a:pt x="136040" y="27532"/>
                    </a:cubicBezTo>
                    <a:cubicBezTo>
                      <a:pt x="128980" y="22393"/>
                      <a:pt x="120979" y="18697"/>
                      <a:pt x="112494" y="16658"/>
                    </a:cubicBezTo>
                    <a:cubicBezTo>
                      <a:pt x="105728" y="19636"/>
                      <a:pt x="88272" y="26765"/>
                      <a:pt x="76770" y="26178"/>
                    </a:cubicBezTo>
                    <a:cubicBezTo>
                      <a:pt x="65002" y="25226"/>
                      <a:pt x="53518" y="22041"/>
                      <a:pt x="42941" y="16793"/>
                    </a:cubicBezTo>
                    <a:cubicBezTo>
                      <a:pt x="35250" y="19027"/>
                      <a:pt x="28033" y="22650"/>
                      <a:pt x="21651" y="27487"/>
                    </a:cubicBezTo>
                    <a:cubicBezTo>
                      <a:pt x="18178" y="43098"/>
                      <a:pt x="15291" y="53204"/>
                      <a:pt x="13532" y="59070"/>
                    </a:cubicBezTo>
                    <a:cubicBezTo>
                      <a:pt x="8687" y="55514"/>
                      <a:pt x="4159" y="51544"/>
                      <a:pt x="0" y="47203"/>
                    </a:cubicBezTo>
                    <a:cubicBezTo>
                      <a:pt x="1714" y="41203"/>
                      <a:pt x="3879" y="32720"/>
                      <a:pt x="6360" y="21350"/>
                    </a:cubicBezTo>
                    <a:cubicBezTo>
                      <a:pt x="6730" y="19595"/>
                      <a:pt x="7663" y="18007"/>
                      <a:pt x="9021" y="16838"/>
                    </a:cubicBezTo>
                    <a:cubicBezTo>
                      <a:pt x="18714" y="8699"/>
                      <a:pt x="30198" y="2978"/>
                      <a:pt x="42535" y="145"/>
                    </a:cubicBezTo>
                    <a:cubicBezTo>
                      <a:pt x="44434" y="-216"/>
                      <a:pt x="46396" y="104"/>
                      <a:pt x="48083" y="1047"/>
                    </a:cubicBezTo>
                    <a:cubicBezTo>
                      <a:pt x="57298" y="5956"/>
                      <a:pt x="67379" y="9019"/>
                      <a:pt x="77763" y="10071"/>
                    </a:cubicBezTo>
                    <a:cubicBezTo>
                      <a:pt x="84980" y="10432"/>
                      <a:pt x="100316" y="4656"/>
                      <a:pt x="108254" y="1047"/>
                    </a:cubicBezTo>
                    <a:cubicBezTo>
                      <a:pt x="109756" y="329"/>
                      <a:pt x="111439" y="95"/>
                      <a:pt x="113080" y="370"/>
                    </a:cubicBezTo>
                    <a:cubicBezTo>
                      <a:pt x="126301" y="2897"/>
                      <a:pt x="138696" y="8645"/>
                      <a:pt x="149165" y="17109"/>
                    </a:cubicBezTo>
                    <a:cubicBezTo>
                      <a:pt x="150523" y="18278"/>
                      <a:pt x="151461" y="19866"/>
                      <a:pt x="151827" y="21621"/>
                    </a:cubicBezTo>
                    <a:cubicBezTo>
                      <a:pt x="153766" y="31953"/>
                      <a:pt x="155616" y="39939"/>
                      <a:pt x="157014" y="45624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F85A8332-630E-3044-B090-4F177ADDC31B}"/>
                  </a:ext>
                </a:extLst>
              </p:cNvPr>
              <p:cNvSpPr/>
              <p:nvPr/>
            </p:nvSpPr>
            <p:spPr>
              <a:xfrm>
                <a:off x="2773842" y="1989391"/>
                <a:ext cx="86152" cy="106570"/>
              </a:xfrm>
              <a:custGeom>
                <a:avLst/>
                <a:gdLst>
                  <a:gd name="connsiteX0" fmla="*/ 86107 w 86152"/>
                  <a:gd name="connsiteY0" fmla="*/ 43088 h 106570"/>
                  <a:gd name="connsiteX1" fmla="*/ 86107 w 86152"/>
                  <a:gd name="connsiteY1" fmla="*/ 62670 h 106570"/>
                  <a:gd name="connsiteX2" fmla="*/ 44953 w 86152"/>
                  <a:gd name="connsiteY2" fmla="*/ 106557 h 106570"/>
                  <a:gd name="connsiteX3" fmla="*/ 44384 w 86152"/>
                  <a:gd name="connsiteY3" fmla="*/ 106571 h 106570"/>
                  <a:gd name="connsiteX4" fmla="*/ 44384 w 86152"/>
                  <a:gd name="connsiteY4" fmla="*/ 106571 h 106570"/>
                  <a:gd name="connsiteX5" fmla="*/ 0 w 86152"/>
                  <a:gd name="connsiteY5" fmla="*/ 62670 h 106570"/>
                  <a:gd name="connsiteX6" fmla="*/ 0 w 86152"/>
                  <a:gd name="connsiteY6" fmla="*/ 43088 h 106570"/>
                  <a:gd name="connsiteX7" fmla="*/ 43076 w 86152"/>
                  <a:gd name="connsiteY7" fmla="*/ 0 h 106570"/>
                  <a:gd name="connsiteX8" fmla="*/ 86152 w 86152"/>
                  <a:gd name="connsiteY8" fmla="*/ 43088 h 106570"/>
                  <a:gd name="connsiteX9" fmla="*/ 69689 w 86152"/>
                  <a:gd name="connsiteY9" fmla="*/ 62670 h 106570"/>
                  <a:gd name="connsiteX10" fmla="*/ 69689 w 86152"/>
                  <a:gd name="connsiteY10" fmla="*/ 43088 h 106570"/>
                  <a:gd name="connsiteX11" fmla="*/ 44105 w 86152"/>
                  <a:gd name="connsiteY11" fmla="*/ 15304 h 106570"/>
                  <a:gd name="connsiteX12" fmla="*/ 16328 w 86152"/>
                  <a:gd name="connsiteY12" fmla="*/ 40891 h 106570"/>
                  <a:gd name="connsiteX13" fmla="*/ 16328 w 86152"/>
                  <a:gd name="connsiteY13" fmla="*/ 43088 h 106570"/>
                  <a:gd name="connsiteX14" fmla="*/ 16328 w 86152"/>
                  <a:gd name="connsiteY14" fmla="*/ 62670 h 106570"/>
                  <a:gd name="connsiteX15" fmla="*/ 44339 w 86152"/>
                  <a:gd name="connsiteY15" fmla="*/ 90147 h 106570"/>
                  <a:gd name="connsiteX16" fmla="*/ 44339 w 86152"/>
                  <a:gd name="connsiteY16" fmla="*/ 90147 h 106570"/>
                  <a:gd name="connsiteX17" fmla="*/ 69689 w 86152"/>
                  <a:gd name="connsiteY17" fmla="*/ 62670 h 10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6152" h="106570">
                    <a:moveTo>
                      <a:pt x="86107" y="43088"/>
                    </a:moveTo>
                    <a:lnTo>
                      <a:pt x="86107" y="62670"/>
                    </a:lnTo>
                    <a:cubicBezTo>
                      <a:pt x="86861" y="86154"/>
                      <a:pt x="68435" y="105803"/>
                      <a:pt x="44953" y="106557"/>
                    </a:cubicBezTo>
                    <a:cubicBezTo>
                      <a:pt x="44763" y="106561"/>
                      <a:pt x="44574" y="106566"/>
                      <a:pt x="44384" y="106571"/>
                    </a:cubicBezTo>
                    <a:lnTo>
                      <a:pt x="44384" y="106571"/>
                    </a:lnTo>
                    <a:cubicBezTo>
                      <a:pt x="20163" y="106331"/>
                      <a:pt x="510" y="86894"/>
                      <a:pt x="0" y="62670"/>
                    </a:cubicBezTo>
                    <a:lnTo>
                      <a:pt x="0" y="43088"/>
                    </a:lnTo>
                    <a:cubicBezTo>
                      <a:pt x="0" y="19293"/>
                      <a:pt x="19287" y="0"/>
                      <a:pt x="43076" y="0"/>
                    </a:cubicBezTo>
                    <a:cubicBezTo>
                      <a:pt x="66865" y="0"/>
                      <a:pt x="86152" y="19293"/>
                      <a:pt x="86152" y="43088"/>
                    </a:cubicBezTo>
                    <a:close/>
                    <a:moveTo>
                      <a:pt x="69689" y="62670"/>
                    </a:moveTo>
                    <a:lnTo>
                      <a:pt x="69689" y="43088"/>
                    </a:lnTo>
                    <a:cubicBezTo>
                      <a:pt x="70293" y="28348"/>
                      <a:pt x="58841" y="15909"/>
                      <a:pt x="44105" y="15304"/>
                    </a:cubicBezTo>
                    <a:cubicBezTo>
                      <a:pt x="29368" y="14695"/>
                      <a:pt x="16933" y="26155"/>
                      <a:pt x="16328" y="40891"/>
                    </a:cubicBezTo>
                    <a:cubicBezTo>
                      <a:pt x="16297" y="41626"/>
                      <a:pt x="16297" y="42357"/>
                      <a:pt x="16328" y="43088"/>
                    </a:cubicBezTo>
                    <a:lnTo>
                      <a:pt x="16328" y="62670"/>
                    </a:lnTo>
                    <a:cubicBezTo>
                      <a:pt x="16811" y="77852"/>
                      <a:pt x="29156" y="89962"/>
                      <a:pt x="44339" y="90147"/>
                    </a:cubicBezTo>
                    <a:lnTo>
                      <a:pt x="44339" y="90147"/>
                    </a:lnTo>
                    <a:cubicBezTo>
                      <a:pt x="59495" y="90147"/>
                      <a:pt x="69689" y="77514"/>
                      <a:pt x="69689" y="62670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2FA21D2C-D6EA-104F-9931-A5A14CBF5B6E}"/>
                  </a:ext>
                </a:extLst>
              </p:cNvPr>
              <p:cNvSpPr/>
              <p:nvPr/>
            </p:nvSpPr>
            <p:spPr>
              <a:xfrm>
                <a:off x="2735708" y="2151593"/>
                <a:ext cx="17971" cy="22920"/>
              </a:xfrm>
              <a:custGeom>
                <a:avLst/>
                <a:gdLst>
                  <a:gd name="connsiteX0" fmla="*/ 17972 w 17971"/>
                  <a:gd name="connsiteY0" fmla="*/ 11776 h 22920"/>
                  <a:gd name="connsiteX1" fmla="*/ 15852 w 17971"/>
                  <a:gd name="connsiteY1" fmla="*/ 17777 h 22920"/>
                  <a:gd name="connsiteX2" fmla="*/ 8229 w 17971"/>
                  <a:gd name="connsiteY2" fmla="*/ 22920 h 22920"/>
                  <a:gd name="connsiteX3" fmla="*/ 5162 w 17971"/>
                  <a:gd name="connsiteY3" fmla="*/ 22334 h 22920"/>
                  <a:gd name="connsiteX4" fmla="*/ 4034 w 17971"/>
                  <a:gd name="connsiteY4" fmla="*/ 21747 h 22920"/>
                  <a:gd name="connsiteX5" fmla="*/ 3763 w 17971"/>
                  <a:gd name="connsiteY5" fmla="*/ 21522 h 22920"/>
                  <a:gd name="connsiteX6" fmla="*/ 2726 w 17971"/>
                  <a:gd name="connsiteY6" fmla="*/ 20755 h 22920"/>
                  <a:gd name="connsiteX7" fmla="*/ 2500 w 17971"/>
                  <a:gd name="connsiteY7" fmla="*/ 20755 h 22920"/>
                  <a:gd name="connsiteX8" fmla="*/ 606 w 17971"/>
                  <a:gd name="connsiteY8" fmla="*/ 11731 h 22920"/>
                  <a:gd name="connsiteX9" fmla="*/ 4305 w 17971"/>
                  <a:gd name="connsiteY9" fmla="*/ 0 h 22920"/>
                  <a:gd name="connsiteX10" fmla="*/ 17972 w 17971"/>
                  <a:gd name="connsiteY10" fmla="*/ 11776 h 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71" h="22920">
                    <a:moveTo>
                      <a:pt x="17972" y="11776"/>
                    </a:moveTo>
                    <a:cubicBezTo>
                      <a:pt x="16664" y="15701"/>
                      <a:pt x="15942" y="17596"/>
                      <a:pt x="15852" y="17777"/>
                    </a:cubicBezTo>
                    <a:cubicBezTo>
                      <a:pt x="14589" y="20881"/>
                      <a:pt x="11576" y="22911"/>
                      <a:pt x="8229" y="22920"/>
                    </a:cubicBezTo>
                    <a:cubicBezTo>
                      <a:pt x="7178" y="22925"/>
                      <a:pt x="6136" y="22726"/>
                      <a:pt x="5162" y="22334"/>
                    </a:cubicBezTo>
                    <a:lnTo>
                      <a:pt x="4034" y="21747"/>
                    </a:lnTo>
                    <a:cubicBezTo>
                      <a:pt x="3921" y="21702"/>
                      <a:pt x="3826" y="21621"/>
                      <a:pt x="3763" y="21522"/>
                    </a:cubicBezTo>
                    <a:lnTo>
                      <a:pt x="2726" y="20755"/>
                    </a:lnTo>
                    <a:lnTo>
                      <a:pt x="2500" y="20755"/>
                    </a:lnTo>
                    <a:cubicBezTo>
                      <a:pt x="92" y="18413"/>
                      <a:pt x="-657" y="14844"/>
                      <a:pt x="606" y="11731"/>
                    </a:cubicBezTo>
                    <a:cubicBezTo>
                      <a:pt x="606" y="11731"/>
                      <a:pt x="2049" y="8031"/>
                      <a:pt x="4305" y="0"/>
                    </a:cubicBezTo>
                    <a:cubicBezTo>
                      <a:pt x="8509" y="4313"/>
                      <a:pt x="13082" y="8257"/>
                      <a:pt x="17972" y="11776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" name="Freihandform 95">
                <a:extLst>
                  <a:ext uri="{FF2B5EF4-FFF2-40B4-BE49-F238E27FC236}">
                    <a16:creationId xmlns:a16="http://schemas.microsoft.com/office/drawing/2014/main" id="{D9D31A08-40E9-C449-B2DC-4A2C4FD2DD1B}"/>
                  </a:ext>
                </a:extLst>
              </p:cNvPr>
              <p:cNvSpPr/>
              <p:nvPr/>
            </p:nvSpPr>
            <p:spPr>
              <a:xfrm>
                <a:off x="2738614" y="2172348"/>
                <a:ext cx="1037" cy="767"/>
              </a:xfrm>
              <a:custGeom>
                <a:avLst/>
                <a:gdLst>
                  <a:gd name="connsiteX0" fmla="*/ 0 w 1037"/>
                  <a:gd name="connsiteY0" fmla="*/ 0 h 767"/>
                  <a:gd name="connsiteX1" fmla="*/ 1037 w 1037"/>
                  <a:gd name="connsiteY1" fmla="*/ 767 h 767"/>
                  <a:gd name="connsiteX2" fmla="*/ 0 w 1037"/>
                  <a:gd name="connsiteY2" fmla="*/ 0 h 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" h="767">
                    <a:moveTo>
                      <a:pt x="0" y="0"/>
                    </a:moveTo>
                    <a:lnTo>
                      <a:pt x="1037" y="767"/>
                    </a:lnTo>
                    <a:cubicBezTo>
                      <a:pt x="645" y="577"/>
                      <a:pt x="293" y="320"/>
                      <a:pt x="0" y="0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3C0CE9D9-2647-0044-B686-71D2BDC20624}"/>
                  </a:ext>
                </a:extLst>
              </p:cNvPr>
              <p:cNvSpPr/>
              <p:nvPr/>
            </p:nvSpPr>
            <p:spPr>
              <a:xfrm>
                <a:off x="2374022" y="1664130"/>
                <a:ext cx="276770" cy="276848"/>
              </a:xfrm>
              <a:custGeom>
                <a:avLst/>
                <a:gdLst>
                  <a:gd name="connsiteX0" fmla="*/ 138385 w 276770"/>
                  <a:gd name="connsiteY0" fmla="*/ 276849 h 276848"/>
                  <a:gd name="connsiteX1" fmla="*/ 0 w 276770"/>
                  <a:gd name="connsiteY1" fmla="*/ 138424 h 276848"/>
                  <a:gd name="connsiteX2" fmla="*/ 138385 w 276770"/>
                  <a:gd name="connsiteY2" fmla="*/ 0 h 276848"/>
                  <a:gd name="connsiteX3" fmla="*/ 276771 w 276770"/>
                  <a:gd name="connsiteY3" fmla="*/ 138424 h 276848"/>
                  <a:gd name="connsiteX4" fmla="*/ 138385 w 276770"/>
                  <a:gd name="connsiteY4" fmla="*/ 276849 h 276848"/>
                  <a:gd name="connsiteX5" fmla="*/ 138385 w 276770"/>
                  <a:gd name="connsiteY5" fmla="*/ 16423 h 276848"/>
                  <a:gd name="connsiteX6" fmla="*/ 16599 w 276770"/>
                  <a:gd name="connsiteY6" fmla="*/ 138244 h 276848"/>
                  <a:gd name="connsiteX7" fmla="*/ 138385 w 276770"/>
                  <a:gd name="connsiteY7" fmla="*/ 260065 h 276848"/>
                  <a:gd name="connsiteX8" fmla="*/ 260171 w 276770"/>
                  <a:gd name="connsiteY8" fmla="*/ 138244 h 276848"/>
                  <a:gd name="connsiteX9" fmla="*/ 138385 w 276770"/>
                  <a:gd name="connsiteY9" fmla="*/ 16378 h 2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770" h="276848">
                    <a:moveTo>
                      <a:pt x="138385" y="276849"/>
                    </a:moveTo>
                    <a:cubicBezTo>
                      <a:pt x="61958" y="276849"/>
                      <a:pt x="0" y="214874"/>
                      <a:pt x="0" y="138424"/>
                    </a:cubicBezTo>
                    <a:cubicBezTo>
                      <a:pt x="0" y="61975"/>
                      <a:pt x="61958" y="0"/>
                      <a:pt x="138385" y="0"/>
                    </a:cubicBezTo>
                    <a:cubicBezTo>
                      <a:pt x="214813" y="0"/>
                      <a:pt x="276771" y="61975"/>
                      <a:pt x="276771" y="138424"/>
                    </a:cubicBezTo>
                    <a:cubicBezTo>
                      <a:pt x="276671" y="214833"/>
                      <a:pt x="214772" y="276749"/>
                      <a:pt x="138385" y="276849"/>
                    </a:cubicBezTo>
                    <a:close/>
                    <a:moveTo>
                      <a:pt x="138385" y="16423"/>
                    </a:moveTo>
                    <a:cubicBezTo>
                      <a:pt x="71123" y="16423"/>
                      <a:pt x="16599" y="70963"/>
                      <a:pt x="16599" y="138244"/>
                    </a:cubicBezTo>
                    <a:cubicBezTo>
                      <a:pt x="16599" y="205525"/>
                      <a:pt x="71123" y="260065"/>
                      <a:pt x="138385" y="260065"/>
                    </a:cubicBezTo>
                    <a:cubicBezTo>
                      <a:pt x="205647" y="260065"/>
                      <a:pt x="260171" y="205525"/>
                      <a:pt x="260171" y="138244"/>
                    </a:cubicBezTo>
                    <a:cubicBezTo>
                      <a:pt x="260023" y="71017"/>
                      <a:pt x="205593" y="16550"/>
                      <a:pt x="138385" y="16378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51D27FCA-6778-6E4D-AC42-8928752FD059}"/>
                  </a:ext>
                </a:extLst>
              </p:cNvPr>
              <p:cNvSpPr/>
              <p:nvPr/>
            </p:nvSpPr>
            <p:spPr>
              <a:xfrm>
                <a:off x="2422055" y="1835472"/>
                <a:ext cx="181281" cy="76224"/>
              </a:xfrm>
              <a:custGeom>
                <a:avLst/>
                <a:gdLst>
                  <a:gd name="connsiteX0" fmla="*/ 8169 w 181281"/>
                  <a:gd name="connsiteY0" fmla="*/ 76225 h 76224"/>
                  <a:gd name="connsiteX1" fmla="*/ 5102 w 181281"/>
                  <a:gd name="connsiteY1" fmla="*/ 75638 h 76224"/>
                  <a:gd name="connsiteX2" fmla="*/ 592 w 181281"/>
                  <a:gd name="connsiteY2" fmla="*/ 64945 h 76224"/>
                  <a:gd name="connsiteX3" fmla="*/ 11823 w 181281"/>
                  <a:gd name="connsiteY3" fmla="*/ 23030 h 76224"/>
                  <a:gd name="connsiteX4" fmla="*/ 14484 w 181281"/>
                  <a:gd name="connsiteY4" fmla="*/ 18518 h 76224"/>
                  <a:gd name="connsiteX5" fmla="*/ 51291 w 181281"/>
                  <a:gd name="connsiteY5" fmla="*/ 154 h 76224"/>
                  <a:gd name="connsiteX6" fmla="*/ 56839 w 181281"/>
                  <a:gd name="connsiteY6" fmla="*/ 1057 h 76224"/>
                  <a:gd name="connsiteX7" fmla="*/ 90262 w 181281"/>
                  <a:gd name="connsiteY7" fmla="*/ 11073 h 76224"/>
                  <a:gd name="connsiteX8" fmla="*/ 124543 w 181281"/>
                  <a:gd name="connsiteY8" fmla="*/ 786 h 76224"/>
                  <a:gd name="connsiteX9" fmla="*/ 129414 w 181281"/>
                  <a:gd name="connsiteY9" fmla="*/ 109 h 76224"/>
                  <a:gd name="connsiteX10" fmla="*/ 168792 w 181281"/>
                  <a:gd name="connsiteY10" fmla="*/ 18518 h 76224"/>
                  <a:gd name="connsiteX11" fmla="*/ 171453 w 181281"/>
                  <a:gd name="connsiteY11" fmla="*/ 23030 h 76224"/>
                  <a:gd name="connsiteX12" fmla="*/ 181106 w 181281"/>
                  <a:gd name="connsiteY12" fmla="*/ 63862 h 76224"/>
                  <a:gd name="connsiteX13" fmla="*/ 174755 w 181281"/>
                  <a:gd name="connsiteY13" fmla="*/ 73585 h 76224"/>
                  <a:gd name="connsiteX14" fmla="*/ 165364 w 181281"/>
                  <a:gd name="connsiteY14" fmla="*/ 68374 h 76224"/>
                  <a:gd name="connsiteX15" fmla="*/ 156027 w 181281"/>
                  <a:gd name="connsiteY15" fmla="*/ 29166 h 76224"/>
                  <a:gd name="connsiteX16" fmla="*/ 128963 w 181281"/>
                  <a:gd name="connsiteY16" fmla="*/ 16668 h 76224"/>
                  <a:gd name="connsiteX17" fmla="*/ 89360 w 181281"/>
                  <a:gd name="connsiteY17" fmla="*/ 27316 h 76224"/>
                  <a:gd name="connsiteX18" fmla="*/ 51742 w 181281"/>
                  <a:gd name="connsiteY18" fmla="*/ 16758 h 76224"/>
                  <a:gd name="connsiteX19" fmla="*/ 27204 w 181281"/>
                  <a:gd name="connsiteY19" fmla="*/ 29166 h 76224"/>
                  <a:gd name="connsiteX20" fmla="*/ 15792 w 181281"/>
                  <a:gd name="connsiteY20" fmla="*/ 70946 h 76224"/>
                  <a:gd name="connsiteX21" fmla="*/ 8169 w 181281"/>
                  <a:gd name="connsiteY21" fmla="*/ 76225 h 7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1281" h="76224">
                    <a:moveTo>
                      <a:pt x="8169" y="76225"/>
                    </a:moveTo>
                    <a:cubicBezTo>
                      <a:pt x="7123" y="76211"/>
                      <a:pt x="6081" y="76013"/>
                      <a:pt x="5102" y="75638"/>
                    </a:cubicBezTo>
                    <a:cubicBezTo>
                      <a:pt x="925" y="73910"/>
                      <a:pt x="-1086" y="69145"/>
                      <a:pt x="592" y="64945"/>
                    </a:cubicBezTo>
                    <a:cubicBezTo>
                      <a:pt x="5346" y="51265"/>
                      <a:pt x="9099" y="37256"/>
                      <a:pt x="11823" y="23030"/>
                    </a:cubicBezTo>
                    <a:cubicBezTo>
                      <a:pt x="12193" y="21274"/>
                      <a:pt x="13127" y="19691"/>
                      <a:pt x="14484" y="18518"/>
                    </a:cubicBezTo>
                    <a:cubicBezTo>
                      <a:pt x="25116" y="9548"/>
                      <a:pt x="37736" y="3254"/>
                      <a:pt x="51291" y="154"/>
                    </a:cubicBezTo>
                    <a:cubicBezTo>
                      <a:pt x="53190" y="-207"/>
                      <a:pt x="55152" y="114"/>
                      <a:pt x="56839" y="1057"/>
                    </a:cubicBezTo>
                    <a:cubicBezTo>
                      <a:pt x="67218" y="6548"/>
                      <a:pt x="78575" y="9954"/>
                      <a:pt x="90262" y="11073"/>
                    </a:cubicBezTo>
                    <a:cubicBezTo>
                      <a:pt x="98381" y="11434"/>
                      <a:pt x="115612" y="4982"/>
                      <a:pt x="124543" y="786"/>
                    </a:cubicBezTo>
                    <a:cubicBezTo>
                      <a:pt x="126063" y="73"/>
                      <a:pt x="127759" y="-161"/>
                      <a:pt x="129414" y="109"/>
                    </a:cubicBezTo>
                    <a:cubicBezTo>
                      <a:pt x="143844" y="2943"/>
                      <a:pt x="157362" y="9264"/>
                      <a:pt x="168792" y="18518"/>
                    </a:cubicBezTo>
                    <a:cubicBezTo>
                      <a:pt x="170150" y="19691"/>
                      <a:pt x="171083" y="21274"/>
                      <a:pt x="171453" y="23030"/>
                    </a:cubicBezTo>
                    <a:cubicBezTo>
                      <a:pt x="177994" y="53214"/>
                      <a:pt x="181061" y="63637"/>
                      <a:pt x="181106" y="63862"/>
                    </a:cubicBezTo>
                    <a:cubicBezTo>
                      <a:pt x="182035" y="68302"/>
                      <a:pt x="179193" y="72651"/>
                      <a:pt x="174755" y="73585"/>
                    </a:cubicBezTo>
                    <a:cubicBezTo>
                      <a:pt x="170767" y="74420"/>
                      <a:pt x="166767" y="72200"/>
                      <a:pt x="165364" y="68374"/>
                    </a:cubicBezTo>
                    <a:cubicBezTo>
                      <a:pt x="165364" y="67968"/>
                      <a:pt x="162297" y="57997"/>
                      <a:pt x="156027" y="29166"/>
                    </a:cubicBezTo>
                    <a:cubicBezTo>
                      <a:pt x="147948" y="23206"/>
                      <a:pt x="138738" y="18955"/>
                      <a:pt x="128963" y="16668"/>
                    </a:cubicBezTo>
                    <a:cubicBezTo>
                      <a:pt x="121701" y="19871"/>
                      <a:pt x="101900" y="27948"/>
                      <a:pt x="89360" y="27316"/>
                    </a:cubicBezTo>
                    <a:cubicBezTo>
                      <a:pt x="76261" y="26238"/>
                      <a:pt x="63492" y="22651"/>
                      <a:pt x="51742" y="16758"/>
                    </a:cubicBezTo>
                    <a:cubicBezTo>
                      <a:pt x="42865" y="19339"/>
                      <a:pt x="34543" y="23544"/>
                      <a:pt x="27204" y="29166"/>
                    </a:cubicBezTo>
                    <a:cubicBezTo>
                      <a:pt x="24417" y="43351"/>
                      <a:pt x="20601" y="57315"/>
                      <a:pt x="15792" y="70946"/>
                    </a:cubicBezTo>
                    <a:cubicBezTo>
                      <a:pt x="14574" y="74100"/>
                      <a:pt x="11552" y="76193"/>
                      <a:pt x="8169" y="76225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B4EA7B73-F5B8-1544-BCA3-7240758402EA}"/>
                  </a:ext>
                </a:extLst>
              </p:cNvPr>
              <p:cNvSpPr/>
              <p:nvPr/>
            </p:nvSpPr>
            <p:spPr>
              <a:xfrm>
                <a:off x="2466125" y="1707534"/>
                <a:ext cx="94365" cy="117579"/>
              </a:xfrm>
              <a:custGeom>
                <a:avLst/>
                <a:gdLst>
                  <a:gd name="connsiteX0" fmla="*/ 46688 w 94365"/>
                  <a:gd name="connsiteY0" fmla="*/ 117580 h 117579"/>
                  <a:gd name="connsiteX1" fmla="*/ 46688 w 94365"/>
                  <a:gd name="connsiteY1" fmla="*/ 117580 h 117579"/>
                  <a:gd name="connsiteX2" fmla="*/ 4 w 94365"/>
                  <a:gd name="connsiteY2" fmla="*/ 68941 h 117579"/>
                  <a:gd name="connsiteX3" fmla="*/ 4 w 94365"/>
                  <a:gd name="connsiteY3" fmla="*/ 47194 h 117579"/>
                  <a:gd name="connsiteX4" fmla="*/ 47185 w 94365"/>
                  <a:gd name="connsiteY4" fmla="*/ 0 h 117579"/>
                  <a:gd name="connsiteX5" fmla="*/ 94366 w 94365"/>
                  <a:gd name="connsiteY5" fmla="*/ 47194 h 117579"/>
                  <a:gd name="connsiteX6" fmla="*/ 94366 w 94365"/>
                  <a:gd name="connsiteY6" fmla="*/ 68941 h 117579"/>
                  <a:gd name="connsiteX7" fmla="*/ 46688 w 94365"/>
                  <a:gd name="connsiteY7" fmla="*/ 117580 h 117579"/>
                  <a:gd name="connsiteX8" fmla="*/ 47139 w 94365"/>
                  <a:gd name="connsiteY8" fmla="*/ 16378 h 117579"/>
                  <a:gd name="connsiteX9" fmla="*/ 16332 w 94365"/>
                  <a:gd name="connsiteY9" fmla="*/ 47194 h 117579"/>
                  <a:gd name="connsiteX10" fmla="*/ 16332 w 94365"/>
                  <a:gd name="connsiteY10" fmla="*/ 68941 h 117579"/>
                  <a:gd name="connsiteX11" fmla="*/ 46643 w 94365"/>
                  <a:gd name="connsiteY11" fmla="*/ 101156 h 117579"/>
                  <a:gd name="connsiteX12" fmla="*/ 46643 w 94365"/>
                  <a:gd name="connsiteY12" fmla="*/ 101156 h 117579"/>
                  <a:gd name="connsiteX13" fmla="*/ 77857 w 94365"/>
                  <a:gd name="connsiteY13" fmla="*/ 68941 h 117579"/>
                  <a:gd name="connsiteX14" fmla="*/ 77857 w 94365"/>
                  <a:gd name="connsiteY14" fmla="*/ 47194 h 117579"/>
                  <a:gd name="connsiteX15" fmla="*/ 47139 w 94365"/>
                  <a:gd name="connsiteY15" fmla="*/ 16378 h 117579"/>
                  <a:gd name="connsiteX16" fmla="*/ 46959 w 94365"/>
                  <a:gd name="connsiteY16" fmla="*/ 16378 h 11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365" h="117579">
                    <a:moveTo>
                      <a:pt x="46688" y="117580"/>
                    </a:moveTo>
                    <a:lnTo>
                      <a:pt x="46688" y="117580"/>
                    </a:lnTo>
                    <a:cubicBezTo>
                      <a:pt x="20459" y="116844"/>
                      <a:pt x="-325" y="95187"/>
                      <a:pt x="4" y="68941"/>
                    </a:cubicBezTo>
                    <a:lnTo>
                      <a:pt x="4" y="47194"/>
                    </a:lnTo>
                    <a:cubicBezTo>
                      <a:pt x="4" y="21129"/>
                      <a:pt x="21127" y="0"/>
                      <a:pt x="47185" y="0"/>
                    </a:cubicBezTo>
                    <a:cubicBezTo>
                      <a:pt x="73242" y="0"/>
                      <a:pt x="94366" y="21129"/>
                      <a:pt x="94366" y="47194"/>
                    </a:cubicBezTo>
                    <a:lnTo>
                      <a:pt x="94366" y="68941"/>
                    </a:lnTo>
                    <a:cubicBezTo>
                      <a:pt x="94275" y="95399"/>
                      <a:pt x="73130" y="116970"/>
                      <a:pt x="46688" y="117580"/>
                    </a:cubicBezTo>
                    <a:close/>
                    <a:moveTo>
                      <a:pt x="47139" y="16378"/>
                    </a:moveTo>
                    <a:cubicBezTo>
                      <a:pt x="30126" y="16378"/>
                      <a:pt x="16332" y="30175"/>
                      <a:pt x="16332" y="47194"/>
                    </a:cubicBezTo>
                    <a:lnTo>
                      <a:pt x="16332" y="68941"/>
                    </a:lnTo>
                    <a:cubicBezTo>
                      <a:pt x="15976" y="86145"/>
                      <a:pt x="29454" y="100470"/>
                      <a:pt x="46643" y="101156"/>
                    </a:cubicBezTo>
                    <a:lnTo>
                      <a:pt x="46643" y="101156"/>
                    </a:lnTo>
                    <a:cubicBezTo>
                      <a:pt x="64000" y="100529"/>
                      <a:pt x="77771" y="86317"/>
                      <a:pt x="77857" y="68941"/>
                    </a:cubicBezTo>
                    <a:lnTo>
                      <a:pt x="77857" y="47194"/>
                    </a:lnTo>
                    <a:cubicBezTo>
                      <a:pt x="77884" y="30198"/>
                      <a:pt x="64131" y="16405"/>
                      <a:pt x="47139" y="16378"/>
                    </a:cubicBezTo>
                    <a:cubicBezTo>
                      <a:pt x="47081" y="16378"/>
                      <a:pt x="47018" y="16378"/>
                      <a:pt x="46959" y="16378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9889C5B7-F247-CF4D-AC90-916A75A0CF23}"/>
                  </a:ext>
                </a:extLst>
              </p:cNvPr>
              <p:cNvSpPr/>
              <p:nvPr/>
            </p:nvSpPr>
            <p:spPr>
              <a:xfrm>
                <a:off x="2609223" y="1871374"/>
                <a:ext cx="94753" cy="86479"/>
              </a:xfrm>
              <a:custGeom>
                <a:avLst/>
                <a:gdLst>
                  <a:gd name="connsiteX0" fmla="*/ 86496 w 94753"/>
                  <a:gd name="connsiteY0" fmla="*/ 86479 h 86479"/>
                  <a:gd name="connsiteX1" fmla="*/ 81038 w 94753"/>
                  <a:gd name="connsiteY1" fmla="*/ 84404 h 86479"/>
                  <a:gd name="connsiteX2" fmla="*/ 2689 w 94753"/>
                  <a:gd name="connsiteY2" fmla="*/ 14290 h 86479"/>
                  <a:gd name="connsiteX3" fmla="*/ 2134 w 94753"/>
                  <a:gd name="connsiteY3" fmla="*/ 2689 h 86479"/>
                  <a:gd name="connsiteX4" fmla="*/ 13650 w 94753"/>
                  <a:gd name="connsiteY4" fmla="*/ 2062 h 86479"/>
                  <a:gd name="connsiteX5" fmla="*/ 91999 w 94753"/>
                  <a:gd name="connsiteY5" fmla="*/ 72132 h 86479"/>
                  <a:gd name="connsiteX6" fmla="*/ 92680 w 94753"/>
                  <a:gd name="connsiteY6" fmla="*/ 83723 h 86479"/>
                  <a:gd name="connsiteX7" fmla="*/ 86496 w 94753"/>
                  <a:gd name="connsiteY7" fmla="*/ 86479 h 8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753" h="86479">
                    <a:moveTo>
                      <a:pt x="86496" y="86479"/>
                    </a:moveTo>
                    <a:cubicBezTo>
                      <a:pt x="84484" y="86484"/>
                      <a:pt x="82540" y="85744"/>
                      <a:pt x="81038" y="84404"/>
                    </a:cubicBezTo>
                    <a:lnTo>
                      <a:pt x="2689" y="14290"/>
                    </a:lnTo>
                    <a:cubicBezTo>
                      <a:pt x="-667" y="11239"/>
                      <a:pt x="-915" y="6046"/>
                      <a:pt x="2134" y="2689"/>
                    </a:cubicBezTo>
                    <a:cubicBezTo>
                      <a:pt x="5156" y="-636"/>
                      <a:pt x="10285" y="-916"/>
                      <a:pt x="13650" y="2062"/>
                    </a:cubicBezTo>
                    <a:lnTo>
                      <a:pt x="91999" y="72132"/>
                    </a:lnTo>
                    <a:cubicBezTo>
                      <a:pt x="95386" y="75146"/>
                      <a:pt x="95693" y="80334"/>
                      <a:pt x="92680" y="83723"/>
                    </a:cubicBezTo>
                    <a:cubicBezTo>
                      <a:pt x="91110" y="85491"/>
                      <a:pt x="88855" y="86493"/>
                      <a:pt x="86496" y="86479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E9838AE1-B6BC-584F-A695-562B8D821B30}"/>
                  </a:ext>
                </a:extLst>
              </p:cNvPr>
              <p:cNvSpPr/>
              <p:nvPr/>
            </p:nvSpPr>
            <p:spPr>
              <a:xfrm>
                <a:off x="2677242" y="1514484"/>
                <a:ext cx="74440" cy="64056"/>
              </a:xfrm>
              <a:custGeom>
                <a:avLst/>
                <a:gdLst>
                  <a:gd name="connsiteX0" fmla="*/ 66199 w 74440"/>
                  <a:gd name="connsiteY0" fmla="*/ 64056 h 64056"/>
                  <a:gd name="connsiteX1" fmla="*/ 61011 w 74440"/>
                  <a:gd name="connsiteY1" fmla="*/ 62206 h 64056"/>
                  <a:gd name="connsiteX2" fmla="*/ 3231 w 74440"/>
                  <a:gd name="connsiteY2" fmla="*/ 14741 h 64056"/>
                  <a:gd name="connsiteX3" fmla="*/ 1684 w 74440"/>
                  <a:gd name="connsiteY3" fmla="*/ 3232 h 64056"/>
                  <a:gd name="connsiteX4" fmla="*/ 13190 w 74440"/>
                  <a:gd name="connsiteY4" fmla="*/ 1684 h 64056"/>
                  <a:gd name="connsiteX5" fmla="*/ 13650 w 74440"/>
                  <a:gd name="connsiteY5" fmla="*/ 2063 h 64056"/>
                  <a:gd name="connsiteX6" fmla="*/ 71431 w 74440"/>
                  <a:gd name="connsiteY6" fmla="*/ 49528 h 64056"/>
                  <a:gd name="connsiteX7" fmla="*/ 72608 w 74440"/>
                  <a:gd name="connsiteY7" fmla="*/ 61015 h 64056"/>
                  <a:gd name="connsiteX8" fmla="*/ 72559 w 74440"/>
                  <a:gd name="connsiteY8" fmla="*/ 61078 h 64056"/>
                  <a:gd name="connsiteX9" fmla="*/ 66199 w 74440"/>
                  <a:gd name="connsiteY9" fmla="*/ 64056 h 6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440" h="64056">
                    <a:moveTo>
                      <a:pt x="66199" y="64056"/>
                    </a:moveTo>
                    <a:cubicBezTo>
                      <a:pt x="64309" y="64061"/>
                      <a:pt x="62473" y="63406"/>
                      <a:pt x="61011" y="62206"/>
                    </a:cubicBezTo>
                    <a:lnTo>
                      <a:pt x="3231" y="14741"/>
                    </a:lnTo>
                    <a:cubicBezTo>
                      <a:pt x="-373" y="11989"/>
                      <a:pt x="-1068" y="6837"/>
                      <a:pt x="1684" y="3232"/>
                    </a:cubicBezTo>
                    <a:cubicBezTo>
                      <a:pt x="4435" y="-373"/>
                      <a:pt x="9586" y="-1068"/>
                      <a:pt x="13190" y="1684"/>
                    </a:cubicBezTo>
                    <a:cubicBezTo>
                      <a:pt x="13348" y="1806"/>
                      <a:pt x="13501" y="1932"/>
                      <a:pt x="13650" y="2063"/>
                    </a:cubicBezTo>
                    <a:lnTo>
                      <a:pt x="71431" y="49528"/>
                    </a:lnTo>
                    <a:cubicBezTo>
                      <a:pt x="74927" y="52375"/>
                      <a:pt x="75454" y="57518"/>
                      <a:pt x="72608" y="61015"/>
                    </a:cubicBezTo>
                    <a:cubicBezTo>
                      <a:pt x="72590" y="61038"/>
                      <a:pt x="72577" y="61056"/>
                      <a:pt x="72559" y="61078"/>
                    </a:cubicBezTo>
                    <a:cubicBezTo>
                      <a:pt x="70984" y="62964"/>
                      <a:pt x="68657" y="64052"/>
                      <a:pt x="66199" y="64056"/>
                    </a:cubicBezTo>
                    <a:close/>
                  </a:path>
                </a:pathLst>
              </a:custGeom>
              <a:solidFill>
                <a:srgbClr val="005085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1BF8A2C8-8E00-AC4F-A14A-DE1D911E1F58}"/>
                  </a:ext>
                </a:extLst>
              </p:cNvPr>
              <p:cNvSpPr/>
              <p:nvPr/>
            </p:nvSpPr>
            <p:spPr>
              <a:xfrm>
                <a:off x="2582006" y="1423376"/>
                <a:ext cx="121786" cy="121820"/>
              </a:xfrm>
              <a:custGeom>
                <a:avLst/>
                <a:gdLst>
                  <a:gd name="connsiteX0" fmla="*/ 121786 w 121786"/>
                  <a:gd name="connsiteY0" fmla="*/ 60910 h 121820"/>
                  <a:gd name="connsiteX1" fmla="*/ 60893 w 121786"/>
                  <a:gd name="connsiteY1" fmla="*/ 121821 h 121820"/>
                  <a:gd name="connsiteX2" fmla="*/ 0 w 121786"/>
                  <a:gd name="connsiteY2" fmla="*/ 60910 h 121820"/>
                  <a:gd name="connsiteX3" fmla="*/ 60893 w 121786"/>
                  <a:gd name="connsiteY3" fmla="*/ 0 h 121820"/>
                  <a:gd name="connsiteX4" fmla="*/ 121786 w 121786"/>
                  <a:gd name="connsiteY4" fmla="*/ 60910 h 12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86" h="121820">
                    <a:moveTo>
                      <a:pt x="121786" y="60910"/>
                    </a:moveTo>
                    <a:cubicBezTo>
                      <a:pt x="121786" y="94550"/>
                      <a:pt x="94524" y="121821"/>
                      <a:pt x="60893" y="121821"/>
                    </a:cubicBezTo>
                    <a:cubicBezTo>
                      <a:pt x="27263" y="121821"/>
                      <a:pt x="0" y="94550"/>
                      <a:pt x="0" y="60910"/>
                    </a:cubicBezTo>
                    <a:cubicBezTo>
                      <a:pt x="0" y="27270"/>
                      <a:pt x="27263" y="0"/>
                      <a:pt x="60893" y="0"/>
                    </a:cubicBezTo>
                    <a:cubicBezTo>
                      <a:pt x="94524" y="0"/>
                      <a:pt x="121786" y="27270"/>
                      <a:pt x="121786" y="60910"/>
                    </a:cubicBezTo>
                    <a:close/>
                  </a:path>
                </a:pathLst>
              </a:custGeom>
              <a:solidFill>
                <a:srgbClr val="B9CB6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07F3A22A-60BD-3642-BE38-1C3174969500}"/>
                </a:ext>
              </a:extLst>
            </p:cNvPr>
            <p:cNvGrpSpPr/>
            <p:nvPr/>
          </p:nvGrpSpPr>
          <p:grpSpPr>
            <a:xfrm>
              <a:off x="472817" y="2819983"/>
              <a:ext cx="466067" cy="442975"/>
              <a:chOff x="472817" y="2819983"/>
              <a:chExt cx="466067" cy="442975"/>
            </a:xfrm>
          </p:grpSpPr>
          <p:sp>
            <p:nvSpPr>
              <p:cNvPr id="103" name="Freihandform 102">
                <a:extLst>
                  <a:ext uri="{FF2B5EF4-FFF2-40B4-BE49-F238E27FC236}">
                    <a16:creationId xmlns:a16="http://schemas.microsoft.com/office/drawing/2014/main" id="{EBE2CDC9-1AB8-CE48-B71F-102E4CF761C2}"/>
                  </a:ext>
                </a:extLst>
              </p:cNvPr>
              <p:cNvSpPr/>
              <p:nvPr/>
            </p:nvSpPr>
            <p:spPr>
              <a:xfrm>
                <a:off x="550973" y="2874937"/>
                <a:ext cx="387911" cy="388021"/>
              </a:xfrm>
              <a:custGeom>
                <a:avLst/>
                <a:gdLst>
                  <a:gd name="connsiteX0" fmla="*/ 387912 w 387911"/>
                  <a:gd name="connsiteY0" fmla="*/ 194011 h 388021"/>
                  <a:gd name="connsiteX1" fmla="*/ 193956 w 387911"/>
                  <a:gd name="connsiteY1" fmla="*/ 388021 h 388021"/>
                  <a:gd name="connsiteX2" fmla="*/ 0 w 387911"/>
                  <a:gd name="connsiteY2" fmla="*/ 194011 h 388021"/>
                  <a:gd name="connsiteX3" fmla="*/ 193956 w 387911"/>
                  <a:gd name="connsiteY3" fmla="*/ 0 h 388021"/>
                  <a:gd name="connsiteX4" fmla="*/ 387912 w 387911"/>
                  <a:gd name="connsiteY4" fmla="*/ 194011 h 38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911" h="388021">
                    <a:moveTo>
                      <a:pt x="387912" y="194011"/>
                    </a:moveTo>
                    <a:cubicBezTo>
                      <a:pt x="387912" y="301160"/>
                      <a:pt x="301075" y="388021"/>
                      <a:pt x="193956" y="388021"/>
                    </a:cubicBezTo>
                    <a:cubicBezTo>
                      <a:pt x="86837" y="388021"/>
                      <a:pt x="0" y="301160"/>
                      <a:pt x="0" y="194011"/>
                    </a:cubicBezTo>
                    <a:cubicBezTo>
                      <a:pt x="0" y="86862"/>
                      <a:pt x="86837" y="0"/>
                      <a:pt x="193956" y="0"/>
                    </a:cubicBezTo>
                    <a:cubicBezTo>
                      <a:pt x="301075" y="0"/>
                      <a:pt x="387912" y="86862"/>
                      <a:pt x="387912" y="1940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" name="Freihandform 103">
                <a:extLst>
                  <a:ext uri="{FF2B5EF4-FFF2-40B4-BE49-F238E27FC236}">
                    <a16:creationId xmlns:a16="http://schemas.microsoft.com/office/drawing/2014/main" id="{9B290D98-4913-7448-BF95-411F7B8C3530}"/>
                  </a:ext>
                </a:extLst>
              </p:cNvPr>
              <p:cNvSpPr/>
              <p:nvPr/>
            </p:nvSpPr>
            <p:spPr>
              <a:xfrm>
                <a:off x="887143" y="3090979"/>
                <a:ext cx="39687" cy="39668"/>
              </a:xfrm>
              <a:custGeom>
                <a:avLst/>
                <a:gdLst>
                  <a:gd name="connsiteX0" fmla="*/ 35594 w 39687"/>
                  <a:gd name="connsiteY0" fmla="*/ 23087 h 39668"/>
                  <a:gd name="connsiteX1" fmla="*/ 38219 w 39687"/>
                  <a:gd name="connsiteY1" fmla="*/ 35576 h 39668"/>
                  <a:gd name="connsiteX2" fmla="*/ 25734 w 39687"/>
                  <a:gd name="connsiteY2" fmla="*/ 38202 h 39668"/>
                  <a:gd name="connsiteX3" fmla="*/ 23145 w 39687"/>
                  <a:gd name="connsiteY3" fmla="*/ 35630 h 39668"/>
                  <a:gd name="connsiteX4" fmla="*/ 1539 w 39687"/>
                  <a:gd name="connsiteY4" fmla="*/ 14064 h 39668"/>
                  <a:gd name="connsiteX5" fmla="*/ 3984 w 39687"/>
                  <a:gd name="connsiteY5" fmla="*/ 1539 h 39668"/>
                  <a:gd name="connsiteX6" fmla="*/ 14033 w 39687"/>
                  <a:gd name="connsiteY6" fmla="*/ 1520 h 3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87" h="39668">
                    <a:moveTo>
                      <a:pt x="35594" y="23087"/>
                    </a:moveTo>
                    <a:cubicBezTo>
                      <a:pt x="39766" y="25813"/>
                      <a:pt x="40944" y="31403"/>
                      <a:pt x="38219" y="35576"/>
                    </a:cubicBezTo>
                    <a:cubicBezTo>
                      <a:pt x="35495" y="39750"/>
                      <a:pt x="29906" y="40923"/>
                      <a:pt x="25734" y="38202"/>
                    </a:cubicBezTo>
                    <a:cubicBezTo>
                      <a:pt x="24705" y="37530"/>
                      <a:pt x="23826" y="36655"/>
                      <a:pt x="23145" y="35630"/>
                    </a:cubicBezTo>
                    <a:lnTo>
                      <a:pt x="1539" y="14064"/>
                    </a:lnTo>
                    <a:cubicBezTo>
                      <a:pt x="-1244" y="9931"/>
                      <a:pt x="-148" y="4322"/>
                      <a:pt x="3984" y="1539"/>
                    </a:cubicBezTo>
                    <a:cubicBezTo>
                      <a:pt x="7019" y="-505"/>
                      <a:pt x="10989" y="-514"/>
                      <a:pt x="14033" y="15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AF11"/>
                  </a:gs>
                  <a:gs pos="83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" name="Freihandform 104">
                <a:extLst>
                  <a:ext uri="{FF2B5EF4-FFF2-40B4-BE49-F238E27FC236}">
                    <a16:creationId xmlns:a16="http://schemas.microsoft.com/office/drawing/2014/main" id="{A42E40B2-6CFA-9F44-8219-1A34D327FA2E}"/>
                  </a:ext>
                </a:extLst>
              </p:cNvPr>
              <p:cNvSpPr/>
              <p:nvPr/>
            </p:nvSpPr>
            <p:spPr>
              <a:xfrm>
                <a:off x="472817" y="2819983"/>
                <a:ext cx="426506" cy="411528"/>
              </a:xfrm>
              <a:custGeom>
                <a:avLst/>
                <a:gdLst>
                  <a:gd name="connsiteX0" fmla="*/ 416767 w 426506"/>
                  <a:gd name="connsiteY0" fmla="*/ 158728 h 411528"/>
                  <a:gd name="connsiteX1" fmla="*/ 416767 w 426506"/>
                  <a:gd name="connsiteY1" fmla="*/ 205832 h 411528"/>
                  <a:gd name="connsiteX2" fmla="*/ 331066 w 426506"/>
                  <a:gd name="connsiteY2" fmla="*/ 291557 h 411528"/>
                  <a:gd name="connsiteX3" fmla="*/ 242117 w 426506"/>
                  <a:gd name="connsiteY3" fmla="*/ 331623 h 411528"/>
                  <a:gd name="connsiteX4" fmla="*/ 236433 w 426506"/>
                  <a:gd name="connsiteY4" fmla="*/ 337353 h 411528"/>
                  <a:gd name="connsiteX5" fmla="*/ 273330 w 426506"/>
                  <a:gd name="connsiteY5" fmla="*/ 345384 h 411528"/>
                  <a:gd name="connsiteX6" fmla="*/ 276127 w 426506"/>
                  <a:gd name="connsiteY6" fmla="*/ 345384 h 411528"/>
                  <a:gd name="connsiteX7" fmla="*/ 283118 w 426506"/>
                  <a:gd name="connsiteY7" fmla="*/ 347956 h 411528"/>
                  <a:gd name="connsiteX8" fmla="*/ 331607 w 426506"/>
                  <a:gd name="connsiteY8" fmla="*/ 396459 h 411528"/>
                  <a:gd name="connsiteX9" fmla="*/ 330971 w 426506"/>
                  <a:gd name="connsiteY9" fmla="*/ 409205 h 411528"/>
                  <a:gd name="connsiteX10" fmla="*/ 325337 w 426506"/>
                  <a:gd name="connsiteY10" fmla="*/ 411528 h 411528"/>
                  <a:gd name="connsiteX11" fmla="*/ 319113 w 426506"/>
                  <a:gd name="connsiteY11" fmla="*/ 408911 h 411528"/>
                  <a:gd name="connsiteX12" fmla="*/ 273465 w 426506"/>
                  <a:gd name="connsiteY12" fmla="*/ 363116 h 411528"/>
                  <a:gd name="connsiteX13" fmla="*/ 223578 w 426506"/>
                  <a:gd name="connsiteY13" fmla="*/ 350302 h 411528"/>
                  <a:gd name="connsiteX14" fmla="*/ 165301 w 426506"/>
                  <a:gd name="connsiteY14" fmla="*/ 408957 h 411528"/>
                  <a:gd name="connsiteX15" fmla="*/ 152798 w 426506"/>
                  <a:gd name="connsiteY15" fmla="*/ 406421 h 411528"/>
                  <a:gd name="connsiteX16" fmla="*/ 152762 w 426506"/>
                  <a:gd name="connsiteY16" fmla="*/ 396504 h 411528"/>
                  <a:gd name="connsiteX17" fmla="*/ 231968 w 426506"/>
                  <a:gd name="connsiteY17" fmla="*/ 316643 h 411528"/>
                  <a:gd name="connsiteX18" fmla="*/ 237922 w 426506"/>
                  <a:gd name="connsiteY18" fmla="*/ 314027 h 411528"/>
                  <a:gd name="connsiteX19" fmla="*/ 318481 w 426506"/>
                  <a:gd name="connsiteY19" fmla="*/ 278924 h 411528"/>
                  <a:gd name="connsiteX20" fmla="*/ 404182 w 426506"/>
                  <a:gd name="connsiteY20" fmla="*/ 193199 h 411528"/>
                  <a:gd name="connsiteX21" fmla="*/ 404205 w 426506"/>
                  <a:gd name="connsiteY21" fmla="*/ 171113 h 411528"/>
                  <a:gd name="connsiteX22" fmla="*/ 382126 w 426506"/>
                  <a:gd name="connsiteY22" fmla="*/ 171090 h 411528"/>
                  <a:gd name="connsiteX23" fmla="*/ 371345 w 426506"/>
                  <a:gd name="connsiteY23" fmla="*/ 182054 h 411528"/>
                  <a:gd name="connsiteX24" fmla="*/ 365076 w 426506"/>
                  <a:gd name="connsiteY24" fmla="*/ 184671 h 411528"/>
                  <a:gd name="connsiteX25" fmla="*/ 358851 w 426506"/>
                  <a:gd name="connsiteY25" fmla="*/ 182054 h 411528"/>
                  <a:gd name="connsiteX26" fmla="*/ 358851 w 426506"/>
                  <a:gd name="connsiteY26" fmla="*/ 169511 h 411528"/>
                  <a:gd name="connsiteX27" fmla="*/ 369676 w 426506"/>
                  <a:gd name="connsiteY27" fmla="*/ 158683 h 411528"/>
                  <a:gd name="connsiteX28" fmla="*/ 381584 w 426506"/>
                  <a:gd name="connsiteY28" fmla="*/ 146816 h 411528"/>
                  <a:gd name="connsiteX29" fmla="*/ 386095 w 426506"/>
                  <a:gd name="connsiteY29" fmla="*/ 135717 h 411528"/>
                  <a:gd name="connsiteX30" fmla="*/ 370520 w 426506"/>
                  <a:gd name="connsiteY30" fmla="*/ 120075 h 411528"/>
                  <a:gd name="connsiteX31" fmla="*/ 359392 w 426506"/>
                  <a:gd name="connsiteY31" fmla="*/ 124708 h 411528"/>
                  <a:gd name="connsiteX32" fmla="*/ 336839 w 426506"/>
                  <a:gd name="connsiteY32" fmla="*/ 147268 h 411528"/>
                  <a:gd name="connsiteX33" fmla="*/ 324318 w 426506"/>
                  <a:gd name="connsiteY33" fmla="*/ 144822 h 411528"/>
                  <a:gd name="connsiteX34" fmla="*/ 324300 w 426506"/>
                  <a:gd name="connsiteY34" fmla="*/ 134770 h 411528"/>
                  <a:gd name="connsiteX35" fmla="*/ 347078 w 426506"/>
                  <a:gd name="connsiteY35" fmla="*/ 111985 h 411528"/>
                  <a:gd name="connsiteX36" fmla="*/ 355694 w 426506"/>
                  <a:gd name="connsiteY36" fmla="*/ 103367 h 411528"/>
                  <a:gd name="connsiteX37" fmla="*/ 356397 w 426506"/>
                  <a:gd name="connsiteY37" fmla="*/ 81236 h 411528"/>
                  <a:gd name="connsiteX38" fmla="*/ 334273 w 426506"/>
                  <a:gd name="connsiteY38" fmla="*/ 80532 h 411528"/>
                  <a:gd name="connsiteX39" fmla="*/ 333592 w 426506"/>
                  <a:gd name="connsiteY39" fmla="*/ 81214 h 411528"/>
                  <a:gd name="connsiteX40" fmla="*/ 302017 w 426506"/>
                  <a:gd name="connsiteY40" fmla="*/ 112797 h 411528"/>
                  <a:gd name="connsiteX41" fmla="*/ 295793 w 426506"/>
                  <a:gd name="connsiteY41" fmla="*/ 115414 h 411528"/>
                  <a:gd name="connsiteX42" fmla="*/ 287200 w 426506"/>
                  <a:gd name="connsiteY42" fmla="*/ 105979 h 411528"/>
                  <a:gd name="connsiteX43" fmla="*/ 289523 w 426506"/>
                  <a:gd name="connsiteY43" fmla="*/ 100344 h 411528"/>
                  <a:gd name="connsiteX44" fmla="*/ 321097 w 426506"/>
                  <a:gd name="connsiteY44" fmla="*/ 68761 h 411528"/>
                  <a:gd name="connsiteX45" fmla="*/ 329758 w 426506"/>
                  <a:gd name="connsiteY45" fmla="*/ 60143 h 411528"/>
                  <a:gd name="connsiteX46" fmla="*/ 329099 w 426506"/>
                  <a:gd name="connsiteY46" fmla="*/ 38013 h 411528"/>
                  <a:gd name="connsiteX47" fmla="*/ 307656 w 426506"/>
                  <a:gd name="connsiteY47" fmla="*/ 37990 h 411528"/>
                  <a:gd name="connsiteX48" fmla="*/ 249018 w 426506"/>
                  <a:gd name="connsiteY48" fmla="*/ 96644 h 411528"/>
                  <a:gd name="connsiteX49" fmla="*/ 244331 w 426506"/>
                  <a:gd name="connsiteY49" fmla="*/ 143563 h 411528"/>
                  <a:gd name="connsiteX50" fmla="*/ 223262 w 426506"/>
                  <a:gd name="connsiteY50" fmla="*/ 151103 h 411528"/>
                  <a:gd name="connsiteX51" fmla="*/ 221909 w 426506"/>
                  <a:gd name="connsiteY51" fmla="*/ 151103 h 411528"/>
                  <a:gd name="connsiteX52" fmla="*/ 221909 w 426506"/>
                  <a:gd name="connsiteY52" fmla="*/ 152456 h 411528"/>
                  <a:gd name="connsiteX53" fmla="*/ 188711 w 426506"/>
                  <a:gd name="connsiteY53" fmla="*/ 185754 h 411528"/>
                  <a:gd name="connsiteX54" fmla="*/ 188576 w 426506"/>
                  <a:gd name="connsiteY54" fmla="*/ 185754 h 411528"/>
                  <a:gd name="connsiteX55" fmla="*/ 187268 w 426506"/>
                  <a:gd name="connsiteY55" fmla="*/ 185754 h 411528"/>
                  <a:gd name="connsiteX56" fmla="*/ 187268 w 426506"/>
                  <a:gd name="connsiteY56" fmla="*/ 187108 h 411528"/>
                  <a:gd name="connsiteX57" fmla="*/ 154070 w 426506"/>
                  <a:gd name="connsiteY57" fmla="*/ 220405 h 411528"/>
                  <a:gd name="connsiteX58" fmla="*/ 153934 w 426506"/>
                  <a:gd name="connsiteY58" fmla="*/ 220405 h 411528"/>
                  <a:gd name="connsiteX59" fmla="*/ 152581 w 426506"/>
                  <a:gd name="connsiteY59" fmla="*/ 220405 h 411528"/>
                  <a:gd name="connsiteX60" fmla="*/ 120588 w 426506"/>
                  <a:gd name="connsiteY60" fmla="*/ 254948 h 411528"/>
                  <a:gd name="connsiteX61" fmla="*/ 102965 w 426506"/>
                  <a:gd name="connsiteY61" fmla="*/ 250680 h 411528"/>
                  <a:gd name="connsiteX62" fmla="*/ 15008 w 426506"/>
                  <a:gd name="connsiteY62" fmla="*/ 338436 h 411528"/>
                  <a:gd name="connsiteX63" fmla="*/ 8738 w 426506"/>
                  <a:gd name="connsiteY63" fmla="*/ 341053 h 411528"/>
                  <a:gd name="connsiteX64" fmla="*/ 2514 w 426506"/>
                  <a:gd name="connsiteY64" fmla="*/ 338436 h 411528"/>
                  <a:gd name="connsiteX65" fmla="*/ 2514 w 426506"/>
                  <a:gd name="connsiteY65" fmla="*/ 325938 h 411528"/>
                  <a:gd name="connsiteX66" fmla="*/ 89297 w 426506"/>
                  <a:gd name="connsiteY66" fmla="*/ 239129 h 411528"/>
                  <a:gd name="connsiteX67" fmla="*/ 71661 w 426506"/>
                  <a:gd name="connsiteY67" fmla="*/ 221488 h 411528"/>
                  <a:gd name="connsiteX68" fmla="*/ 71602 w 426506"/>
                  <a:gd name="connsiteY68" fmla="*/ 174397 h 411528"/>
                  <a:gd name="connsiteX69" fmla="*/ 87764 w 426506"/>
                  <a:gd name="connsiteY69" fmla="*/ 165450 h 411528"/>
                  <a:gd name="connsiteX70" fmla="*/ 94440 w 426506"/>
                  <a:gd name="connsiteY70" fmla="*/ 127867 h 411528"/>
                  <a:gd name="connsiteX71" fmla="*/ 112482 w 426506"/>
                  <a:gd name="connsiteY71" fmla="*/ 118572 h 411528"/>
                  <a:gd name="connsiteX72" fmla="*/ 110813 w 426506"/>
                  <a:gd name="connsiteY72" fmla="*/ 108150 h 411528"/>
                  <a:gd name="connsiteX73" fmla="*/ 138418 w 426506"/>
                  <a:gd name="connsiteY73" fmla="*/ 75348 h 411528"/>
                  <a:gd name="connsiteX74" fmla="*/ 146492 w 426506"/>
                  <a:gd name="connsiteY74" fmla="*/ 41329 h 411528"/>
                  <a:gd name="connsiteX75" fmla="*/ 182847 w 426506"/>
                  <a:gd name="connsiteY75" fmla="*/ 34110 h 411528"/>
                  <a:gd name="connsiteX76" fmla="*/ 180547 w 426506"/>
                  <a:gd name="connsiteY76" fmla="*/ 20574 h 411528"/>
                  <a:gd name="connsiteX77" fmla="*/ 180547 w 426506"/>
                  <a:gd name="connsiteY77" fmla="*/ 9024 h 411528"/>
                  <a:gd name="connsiteX78" fmla="*/ 189568 w 426506"/>
                  <a:gd name="connsiteY78" fmla="*/ 0 h 411528"/>
                  <a:gd name="connsiteX79" fmla="*/ 258580 w 426506"/>
                  <a:gd name="connsiteY79" fmla="*/ 0 h 411528"/>
                  <a:gd name="connsiteX80" fmla="*/ 301611 w 426506"/>
                  <a:gd name="connsiteY80" fmla="*/ 18724 h 411528"/>
                  <a:gd name="connsiteX81" fmla="*/ 302468 w 426506"/>
                  <a:gd name="connsiteY81" fmla="*/ 19627 h 411528"/>
                  <a:gd name="connsiteX82" fmla="*/ 347624 w 426506"/>
                  <a:gd name="connsiteY82" fmla="*/ 32941 h 411528"/>
                  <a:gd name="connsiteX83" fmla="*/ 351679 w 426506"/>
                  <a:gd name="connsiteY83" fmla="*/ 48909 h 411528"/>
                  <a:gd name="connsiteX84" fmla="*/ 350010 w 426506"/>
                  <a:gd name="connsiteY84" fmla="*/ 59376 h 411528"/>
                  <a:gd name="connsiteX85" fmla="*/ 368053 w 426506"/>
                  <a:gd name="connsiteY85" fmla="*/ 68400 h 411528"/>
                  <a:gd name="connsiteX86" fmla="*/ 376172 w 426506"/>
                  <a:gd name="connsiteY86" fmla="*/ 102420 h 411528"/>
                  <a:gd name="connsiteX87" fmla="*/ 403488 w 426506"/>
                  <a:gd name="connsiteY87" fmla="*/ 140928 h 411528"/>
                  <a:gd name="connsiteX88" fmla="*/ 400709 w 426506"/>
                  <a:gd name="connsiteY88" fmla="*/ 149704 h 411528"/>
                  <a:gd name="connsiteX89" fmla="*/ 416767 w 426506"/>
                  <a:gd name="connsiteY89" fmla="*/ 158728 h 411528"/>
                  <a:gd name="connsiteX90" fmla="*/ 289207 w 426506"/>
                  <a:gd name="connsiteY90" fmla="*/ 31493 h 411528"/>
                  <a:gd name="connsiteX91" fmla="*/ 288846 w 426506"/>
                  <a:gd name="connsiteY91" fmla="*/ 31087 h 411528"/>
                  <a:gd name="connsiteX92" fmla="*/ 258761 w 426506"/>
                  <a:gd name="connsiteY92" fmla="*/ 17957 h 411528"/>
                  <a:gd name="connsiteX93" fmla="*/ 198183 w 426506"/>
                  <a:gd name="connsiteY93" fmla="*/ 17957 h 411528"/>
                  <a:gd name="connsiteX94" fmla="*/ 198183 w 426506"/>
                  <a:gd name="connsiteY94" fmla="*/ 20709 h 411528"/>
                  <a:gd name="connsiteX95" fmla="*/ 220736 w 426506"/>
                  <a:gd name="connsiteY95" fmla="*/ 43269 h 411528"/>
                  <a:gd name="connsiteX96" fmla="*/ 220736 w 426506"/>
                  <a:gd name="connsiteY96" fmla="*/ 43269 h 411528"/>
                  <a:gd name="connsiteX97" fmla="*/ 245003 w 426506"/>
                  <a:gd name="connsiteY97" fmla="*/ 43269 h 411528"/>
                  <a:gd name="connsiteX98" fmla="*/ 245003 w 426506"/>
                  <a:gd name="connsiteY98" fmla="*/ 43269 h 411528"/>
                  <a:gd name="connsiteX99" fmla="*/ 254025 w 426506"/>
                  <a:gd name="connsiteY99" fmla="*/ 52067 h 411528"/>
                  <a:gd name="connsiteX100" fmla="*/ 251454 w 426506"/>
                  <a:gd name="connsiteY100" fmla="*/ 58339 h 411528"/>
                  <a:gd name="connsiteX101" fmla="*/ 245229 w 426506"/>
                  <a:gd name="connsiteY101" fmla="*/ 60955 h 411528"/>
                  <a:gd name="connsiteX102" fmla="*/ 220962 w 426506"/>
                  <a:gd name="connsiteY102" fmla="*/ 60955 h 411528"/>
                  <a:gd name="connsiteX103" fmla="*/ 220962 w 426506"/>
                  <a:gd name="connsiteY103" fmla="*/ 60955 h 411528"/>
                  <a:gd name="connsiteX104" fmla="*/ 212482 w 426506"/>
                  <a:gd name="connsiteY104" fmla="*/ 60098 h 411528"/>
                  <a:gd name="connsiteX105" fmla="*/ 236794 w 426506"/>
                  <a:gd name="connsiteY105" fmla="*/ 84327 h 411528"/>
                  <a:gd name="connsiteX106" fmla="*/ 257272 w 426506"/>
                  <a:gd name="connsiteY106" fmla="*/ 63843 h 411528"/>
                  <a:gd name="connsiteX107" fmla="*/ 238689 w 426506"/>
                  <a:gd name="connsiteY107" fmla="*/ 118121 h 411528"/>
                  <a:gd name="connsiteX108" fmla="*/ 234178 w 426506"/>
                  <a:gd name="connsiteY108" fmla="*/ 107067 h 411528"/>
                  <a:gd name="connsiteX109" fmla="*/ 181133 w 426506"/>
                  <a:gd name="connsiteY109" fmla="*/ 54007 h 411528"/>
                  <a:gd name="connsiteX110" fmla="*/ 159009 w 426506"/>
                  <a:gd name="connsiteY110" fmla="*/ 54666 h 411528"/>
                  <a:gd name="connsiteX111" fmla="*/ 158986 w 426506"/>
                  <a:gd name="connsiteY111" fmla="*/ 76115 h 411528"/>
                  <a:gd name="connsiteX112" fmla="*/ 167647 w 426506"/>
                  <a:gd name="connsiteY112" fmla="*/ 84733 h 411528"/>
                  <a:gd name="connsiteX113" fmla="*/ 167647 w 426506"/>
                  <a:gd name="connsiteY113" fmla="*/ 84733 h 411528"/>
                  <a:gd name="connsiteX114" fmla="*/ 212076 w 426506"/>
                  <a:gd name="connsiteY114" fmla="*/ 129175 h 411528"/>
                  <a:gd name="connsiteX115" fmla="*/ 234146 w 426506"/>
                  <a:gd name="connsiteY115" fmla="*/ 129207 h 411528"/>
                  <a:gd name="connsiteX116" fmla="*/ 238734 w 426506"/>
                  <a:gd name="connsiteY116" fmla="*/ 118076 h 411528"/>
                  <a:gd name="connsiteX117" fmla="*/ 204092 w 426506"/>
                  <a:gd name="connsiteY117" fmla="*/ 152772 h 411528"/>
                  <a:gd name="connsiteX118" fmla="*/ 199582 w 426506"/>
                  <a:gd name="connsiteY118" fmla="*/ 141673 h 411528"/>
                  <a:gd name="connsiteX119" fmla="*/ 175360 w 426506"/>
                  <a:gd name="connsiteY119" fmla="*/ 117534 h 411528"/>
                  <a:gd name="connsiteX120" fmla="*/ 155152 w 426506"/>
                  <a:gd name="connsiteY120" fmla="*/ 97276 h 411528"/>
                  <a:gd name="connsiteX121" fmla="*/ 133050 w 426506"/>
                  <a:gd name="connsiteY121" fmla="*/ 97276 h 411528"/>
                  <a:gd name="connsiteX122" fmla="*/ 133050 w 426506"/>
                  <a:gd name="connsiteY122" fmla="*/ 119384 h 411528"/>
                  <a:gd name="connsiteX123" fmla="*/ 177480 w 426506"/>
                  <a:gd name="connsiteY123" fmla="*/ 163826 h 411528"/>
                  <a:gd name="connsiteX124" fmla="*/ 199550 w 426506"/>
                  <a:gd name="connsiteY124" fmla="*/ 163858 h 411528"/>
                  <a:gd name="connsiteX125" fmla="*/ 204137 w 426506"/>
                  <a:gd name="connsiteY125" fmla="*/ 152772 h 411528"/>
                  <a:gd name="connsiteX126" fmla="*/ 168368 w 426506"/>
                  <a:gd name="connsiteY126" fmla="*/ 187829 h 411528"/>
                  <a:gd name="connsiteX127" fmla="*/ 163858 w 426506"/>
                  <a:gd name="connsiteY127" fmla="*/ 176865 h 411528"/>
                  <a:gd name="connsiteX128" fmla="*/ 128540 w 426506"/>
                  <a:gd name="connsiteY128" fmla="*/ 141583 h 411528"/>
                  <a:gd name="connsiteX129" fmla="*/ 117624 w 426506"/>
                  <a:gd name="connsiteY129" fmla="*/ 137071 h 411528"/>
                  <a:gd name="connsiteX130" fmla="*/ 106708 w 426506"/>
                  <a:gd name="connsiteY130" fmla="*/ 141583 h 411528"/>
                  <a:gd name="connsiteX131" fmla="*/ 106695 w 426506"/>
                  <a:gd name="connsiteY131" fmla="*/ 163407 h 411528"/>
                  <a:gd name="connsiteX132" fmla="*/ 106708 w 426506"/>
                  <a:gd name="connsiteY132" fmla="*/ 163420 h 411528"/>
                  <a:gd name="connsiteX133" fmla="*/ 118436 w 426506"/>
                  <a:gd name="connsiteY133" fmla="*/ 175151 h 411528"/>
                  <a:gd name="connsiteX134" fmla="*/ 142026 w 426506"/>
                  <a:gd name="connsiteY134" fmla="*/ 198748 h 411528"/>
                  <a:gd name="connsiteX135" fmla="*/ 163844 w 426506"/>
                  <a:gd name="connsiteY135" fmla="*/ 198762 h 411528"/>
                  <a:gd name="connsiteX136" fmla="*/ 168368 w 426506"/>
                  <a:gd name="connsiteY136" fmla="*/ 187829 h 411528"/>
                  <a:gd name="connsiteX137" fmla="*/ 129667 w 426506"/>
                  <a:gd name="connsiteY137" fmla="*/ 232948 h 411528"/>
                  <a:gd name="connsiteX138" fmla="*/ 129667 w 426506"/>
                  <a:gd name="connsiteY138" fmla="*/ 211066 h 411528"/>
                  <a:gd name="connsiteX139" fmla="*/ 106077 w 426506"/>
                  <a:gd name="connsiteY139" fmla="*/ 187468 h 411528"/>
                  <a:gd name="connsiteX140" fmla="*/ 95161 w 426506"/>
                  <a:gd name="connsiteY140" fmla="*/ 182957 h 411528"/>
                  <a:gd name="connsiteX141" fmla="*/ 79721 w 426506"/>
                  <a:gd name="connsiteY141" fmla="*/ 198374 h 411528"/>
                  <a:gd name="connsiteX142" fmla="*/ 84246 w 426506"/>
                  <a:gd name="connsiteY142" fmla="*/ 209306 h 411528"/>
                  <a:gd name="connsiteX143" fmla="*/ 107836 w 426506"/>
                  <a:gd name="connsiteY143" fmla="*/ 232903 h 411528"/>
                  <a:gd name="connsiteX144" fmla="*/ 118752 w 426506"/>
                  <a:gd name="connsiteY144" fmla="*/ 237415 h 411528"/>
                  <a:gd name="connsiteX145" fmla="*/ 129667 w 426506"/>
                  <a:gd name="connsiteY145" fmla="*/ 232948 h 41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426506" h="411528">
                    <a:moveTo>
                      <a:pt x="416767" y="158728"/>
                    </a:moveTo>
                    <a:cubicBezTo>
                      <a:pt x="429753" y="171745"/>
                      <a:pt x="429753" y="192815"/>
                      <a:pt x="416767" y="205832"/>
                    </a:cubicBezTo>
                    <a:lnTo>
                      <a:pt x="331066" y="291557"/>
                    </a:lnTo>
                    <a:cubicBezTo>
                      <a:pt x="307308" y="315340"/>
                      <a:pt x="275666" y="329593"/>
                      <a:pt x="242117" y="331623"/>
                    </a:cubicBezTo>
                    <a:lnTo>
                      <a:pt x="236433" y="337353"/>
                    </a:lnTo>
                    <a:cubicBezTo>
                      <a:pt x="247660" y="343638"/>
                      <a:pt x="260506" y="346436"/>
                      <a:pt x="273330" y="345384"/>
                    </a:cubicBezTo>
                    <a:lnTo>
                      <a:pt x="276127" y="345384"/>
                    </a:lnTo>
                    <a:cubicBezTo>
                      <a:pt x="278725" y="345136"/>
                      <a:pt x="281296" y="346084"/>
                      <a:pt x="283118" y="347956"/>
                    </a:cubicBezTo>
                    <a:lnTo>
                      <a:pt x="331607" y="396459"/>
                    </a:lnTo>
                    <a:cubicBezTo>
                      <a:pt x="334949" y="400154"/>
                      <a:pt x="334665" y="405861"/>
                      <a:pt x="330971" y="409205"/>
                    </a:cubicBezTo>
                    <a:cubicBezTo>
                      <a:pt x="329419" y="410608"/>
                      <a:pt x="327430" y="411429"/>
                      <a:pt x="325337" y="411528"/>
                    </a:cubicBezTo>
                    <a:cubicBezTo>
                      <a:pt x="322992" y="411533"/>
                      <a:pt x="320750" y="410590"/>
                      <a:pt x="319113" y="408911"/>
                    </a:cubicBezTo>
                    <a:lnTo>
                      <a:pt x="273465" y="363116"/>
                    </a:lnTo>
                    <a:cubicBezTo>
                      <a:pt x="255892" y="364325"/>
                      <a:pt x="238395" y="359831"/>
                      <a:pt x="223578" y="350302"/>
                    </a:cubicBezTo>
                    <a:lnTo>
                      <a:pt x="165301" y="408957"/>
                    </a:lnTo>
                    <a:cubicBezTo>
                      <a:pt x="161147" y="411709"/>
                      <a:pt x="155549" y="410576"/>
                      <a:pt x="152798" y="406421"/>
                    </a:cubicBezTo>
                    <a:cubicBezTo>
                      <a:pt x="150809" y="403420"/>
                      <a:pt x="150795" y="399522"/>
                      <a:pt x="152762" y="396504"/>
                    </a:cubicBezTo>
                    <a:lnTo>
                      <a:pt x="231968" y="316643"/>
                    </a:lnTo>
                    <a:cubicBezTo>
                      <a:pt x="233574" y="315087"/>
                      <a:pt x="235689" y="314157"/>
                      <a:pt x="237922" y="314027"/>
                    </a:cubicBezTo>
                    <a:cubicBezTo>
                      <a:pt x="268256" y="312971"/>
                      <a:pt x="297051" y="300423"/>
                      <a:pt x="318481" y="278924"/>
                    </a:cubicBezTo>
                    <a:lnTo>
                      <a:pt x="404182" y="193199"/>
                    </a:lnTo>
                    <a:cubicBezTo>
                      <a:pt x="410285" y="187108"/>
                      <a:pt x="410294" y="177217"/>
                      <a:pt x="404205" y="171113"/>
                    </a:cubicBezTo>
                    <a:cubicBezTo>
                      <a:pt x="398116" y="165008"/>
                      <a:pt x="388228" y="164999"/>
                      <a:pt x="382126" y="171090"/>
                    </a:cubicBezTo>
                    <a:lnTo>
                      <a:pt x="371345" y="182054"/>
                    </a:lnTo>
                    <a:cubicBezTo>
                      <a:pt x="369676" y="183710"/>
                      <a:pt x="367426" y="184648"/>
                      <a:pt x="365076" y="184671"/>
                    </a:cubicBezTo>
                    <a:cubicBezTo>
                      <a:pt x="362735" y="184667"/>
                      <a:pt x="360493" y="183724"/>
                      <a:pt x="358851" y="182054"/>
                    </a:cubicBezTo>
                    <a:cubicBezTo>
                      <a:pt x="355473" y="178557"/>
                      <a:pt x="355473" y="173008"/>
                      <a:pt x="358851" y="169511"/>
                    </a:cubicBezTo>
                    <a:lnTo>
                      <a:pt x="369676" y="158683"/>
                    </a:lnTo>
                    <a:lnTo>
                      <a:pt x="381584" y="146816"/>
                    </a:lnTo>
                    <a:cubicBezTo>
                      <a:pt x="384494" y="143857"/>
                      <a:pt x="386117" y="139868"/>
                      <a:pt x="386095" y="135717"/>
                    </a:cubicBezTo>
                    <a:cubicBezTo>
                      <a:pt x="386113" y="127095"/>
                      <a:pt x="379140" y="120093"/>
                      <a:pt x="370520" y="120075"/>
                    </a:cubicBezTo>
                    <a:cubicBezTo>
                      <a:pt x="366339" y="120066"/>
                      <a:pt x="362333" y="121735"/>
                      <a:pt x="359392" y="124708"/>
                    </a:cubicBezTo>
                    <a:lnTo>
                      <a:pt x="336839" y="147268"/>
                    </a:lnTo>
                    <a:cubicBezTo>
                      <a:pt x="332708" y="150051"/>
                      <a:pt x="327101" y="148955"/>
                      <a:pt x="324318" y="144822"/>
                    </a:cubicBezTo>
                    <a:cubicBezTo>
                      <a:pt x="322274" y="141786"/>
                      <a:pt x="322265" y="137815"/>
                      <a:pt x="324300" y="134770"/>
                    </a:cubicBezTo>
                    <a:lnTo>
                      <a:pt x="347078" y="111985"/>
                    </a:lnTo>
                    <a:lnTo>
                      <a:pt x="355694" y="103367"/>
                    </a:lnTo>
                    <a:cubicBezTo>
                      <a:pt x="361995" y="97452"/>
                      <a:pt x="362311" y="87544"/>
                      <a:pt x="356397" y="81236"/>
                    </a:cubicBezTo>
                    <a:cubicBezTo>
                      <a:pt x="350479" y="74933"/>
                      <a:pt x="340574" y="74617"/>
                      <a:pt x="334273" y="80532"/>
                    </a:cubicBezTo>
                    <a:cubicBezTo>
                      <a:pt x="334038" y="80753"/>
                      <a:pt x="333813" y="80979"/>
                      <a:pt x="333592" y="81214"/>
                    </a:cubicBezTo>
                    <a:lnTo>
                      <a:pt x="302017" y="112797"/>
                    </a:lnTo>
                    <a:cubicBezTo>
                      <a:pt x="300380" y="114475"/>
                      <a:pt x="298138" y="115418"/>
                      <a:pt x="295793" y="115414"/>
                    </a:cubicBezTo>
                    <a:cubicBezTo>
                      <a:pt x="290818" y="115184"/>
                      <a:pt x="286970" y="110961"/>
                      <a:pt x="287200" y="105979"/>
                    </a:cubicBezTo>
                    <a:cubicBezTo>
                      <a:pt x="287295" y="103890"/>
                      <a:pt x="288120" y="101896"/>
                      <a:pt x="289523" y="100344"/>
                    </a:cubicBezTo>
                    <a:lnTo>
                      <a:pt x="321097" y="68761"/>
                    </a:lnTo>
                    <a:lnTo>
                      <a:pt x="329758" y="60143"/>
                    </a:lnTo>
                    <a:cubicBezTo>
                      <a:pt x="335684" y="53849"/>
                      <a:pt x="335391" y="43941"/>
                      <a:pt x="329099" y="38013"/>
                    </a:cubicBezTo>
                    <a:cubicBezTo>
                      <a:pt x="323082" y="32337"/>
                      <a:pt x="313686" y="32327"/>
                      <a:pt x="307656" y="37990"/>
                    </a:cubicBezTo>
                    <a:lnTo>
                      <a:pt x="249018" y="96644"/>
                    </a:lnTo>
                    <a:cubicBezTo>
                      <a:pt x="260678" y="110897"/>
                      <a:pt x="258576" y="131905"/>
                      <a:pt x="244331" y="143563"/>
                    </a:cubicBezTo>
                    <a:cubicBezTo>
                      <a:pt x="238386" y="148432"/>
                      <a:pt x="230944" y="151094"/>
                      <a:pt x="223262" y="151103"/>
                    </a:cubicBezTo>
                    <a:lnTo>
                      <a:pt x="221909" y="151103"/>
                    </a:lnTo>
                    <a:cubicBezTo>
                      <a:pt x="221909" y="151554"/>
                      <a:pt x="221909" y="152005"/>
                      <a:pt x="221909" y="152456"/>
                    </a:cubicBezTo>
                    <a:cubicBezTo>
                      <a:pt x="221936" y="170820"/>
                      <a:pt x="207069" y="185727"/>
                      <a:pt x="188711" y="185754"/>
                    </a:cubicBezTo>
                    <a:cubicBezTo>
                      <a:pt x="188666" y="185754"/>
                      <a:pt x="188621" y="185754"/>
                      <a:pt x="188576" y="185754"/>
                    </a:cubicBezTo>
                    <a:lnTo>
                      <a:pt x="187268" y="185754"/>
                    </a:lnTo>
                    <a:cubicBezTo>
                      <a:pt x="187268" y="186205"/>
                      <a:pt x="187268" y="186656"/>
                      <a:pt x="187268" y="187108"/>
                    </a:cubicBezTo>
                    <a:cubicBezTo>
                      <a:pt x="187295" y="205471"/>
                      <a:pt x="172428" y="220378"/>
                      <a:pt x="154070" y="220405"/>
                    </a:cubicBezTo>
                    <a:cubicBezTo>
                      <a:pt x="154025" y="220405"/>
                      <a:pt x="153979" y="220405"/>
                      <a:pt x="153934" y="220405"/>
                    </a:cubicBezTo>
                    <a:lnTo>
                      <a:pt x="152581" y="220405"/>
                    </a:lnTo>
                    <a:cubicBezTo>
                      <a:pt x="153285" y="238782"/>
                      <a:pt x="138959" y="254249"/>
                      <a:pt x="120588" y="254948"/>
                    </a:cubicBezTo>
                    <a:cubicBezTo>
                      <a:pt x="114431" y="255187"/>
                      <a:pt x="108332" y="253707"/>
                      <a:pt x="102965" y="250680"/>
                    </a:cubicBezTo>
                    <a:lnTo>
                      <a:pt x="15008" y="338436"/>
                    </a:lnTo>
                    <a:cubicBezTo>
                      <a:pt x="13339" y="340092"/>
                      <a:pt x="11088" y="341030"/>
                      <a:pt x="8738" y="341053"/>
                    </a:cubicBezTo>
                    <a:cubicBezTo>
                      <a:pt x="6393" y="341057"/>
                      <a:pt x="4151" y="340114"/>
                      <a:pt x="2514" y="338436"/>
                    </a:cubicBezTo>
                    <a:cubicBezTo>
                      <a:pt x="-838" y="334944"/>
                      <a:pt x="-838" y="329430"/>
                      <a:pt x="2514" y="325938"/>
                    </a:cubicBezTo>
                    <a:lnTo>
                      <a:pt x="89297" y="239129"/>
                    </a:lnTo>
                    <a:lnTo>
                      <a:pt x="71661" y="221488"/>
                    </a:lnTo>
                    <a:cubicBezTo>
                      <a:pt x="58643" y="208503"/>
                      <a:pt x="58616" y="187419"/>
                      <a:pt x="71602" y="174397"/>
                    </a:cubicBezTo>
                    <a:cubicBezTo>
                      <a:pt x="76036" y="169949"/>
                      <a:pt x="81638" y="166849"/>
                      <a:pt x="87764" y="165450"/>
                    </a:cubicBezTo>
                    <a:cubicBezTo>
                      <a:pt x="81905" y="152759"/>
                      <a:pt x="84570" y="137761"/>
                      <a:pt x="94440" y="127867"/>
                    </a:cubicBezTo>
                    <a:cubicBezTo>
                      <a:pt x="99315" y="122935"/>
                      <a:pt x="105635" y="119677"/>
                      <a:pt x="112482" y="118572"/>
                    </a:cubicBezTo>
                    <a:cubicBezTo>
                      <a:pt x="111381" y="115206"/>
                      <a:pt x="110818" y="111692"/>
                      <a:pt x="110813" y="108150"/>
                    </a:cubicBezTo>
                    <a:cubicBezTo>
                      <a:pt x="110800" y="91948"/>
                      <a:pt x="122455" y="78096"/>
                      <a:pt x="138418" y="75348"/>
                    </a:cubicBezTo>
                    <a:cubicBezTo>
                      <a:pt x="134471" y="63392"/>
                      <a:pt x="137597" y="50235"/>
                      <a:pt x="146492" y="41329"/>
                    </a:cubicBezTo>
                    <a:cubicBezTo>
                      <a:pt x="156050" y="31818"/>
                      <a:pt x="170380" y="28971"/>
                      <a:pt x="182847" y="34110"/>
                    </a:cubicBezTo>
                    <a:cubicBezTo>
                      <a:pt x="181318" y="29760"/>
                      <a:pt x="180538" y="25185"/>
                      <a:pt x="180547" y="20574"/>
                    </a:cubicBezTo>
                    <a:lnTo>
                      <a:pt x="180547" y="9024"/>
                    </a:lnTo>
                    <a:cubicBezTo>
                      <a:pt x="180547" y="4038"/>
                      <a:pt x="184584" y="0"/>
                      <a:pt x="189568" y="0"/>
                    </a:cubicBezTo>
                    <a:lnTo>
                      <a:pt x="258580" y="0"/>
                    </a:lnTo>
                    <a:cubicBezTo>
                      <a:pt x="274900" y="5"/>
                      <a:pt x="290484" y="6786"/>
                      <a:pt x="301611" y="18724"/>
                    </a:cubicBezTo>
                    <a:lnTo>
                      <a:pt x="302468" y="19627"/>
                    </a:lnTo>
                    <a:cubicBezTo>
                      <a:pt x="318612" y="10828"/>
                      <a:pt x="338828" y="16793"/>
                      <a:pt x="347624" y="32941"/>
                    </a:cubicBezTo>
                    <a:cubicBezTo>
                      <a:pt x="350290" y="37841"/>
                      <a:pt x="351688" y="43332"/>
                      <a:pt x="351679" y="48909"/>
                    </a:cubicBezTo>
                    <a:cubicBezTo>
                      <a:pt x="351679" y="52464"/>
                      <a:pt x="351115" y="55997"/>
                      <a:pt x="350010" y="59376"/>
                    </a:cubicBezTo>
                    <a:cubicBezTo>
                      <a:pt x="356821" y="60423"/>
                      <a:pt x="363127" y="63581"/>
                      <a:pt x="368053" y="68400"/>
                    </a:cubicBezTo>
                    <a:cubicBezTo>
                      <a:pt x="376966" y="77297"/>
                      <a:pt x="380105" y="90454"/>
                      <a:pt x="376172" y="102420"/>
                    </a:cubicBezTo>
                    <a:cubicBezTo>
                      <a:pt x="394345" y="105510"/>
                      <a:pt x="406573" y="122750"/>
                      <a:pt x="403488" y="140928"/>
                    </a:cubicBezTo>
                    <a:cubicBezTo>
                      <a:pt x="402969" y="143969"/>
                      <a:pt x="402035" y="146920"/>
                      <a:pt x="400709" y="149704"/>
                    </a:cubicBezTo>
                    <a:cubicBezTo>
                      <a:pt x="406812" y="151125"/>
                      <a:pt x="412378" y="154257"/>
                      <a:pt x="416767" y="158728"/>
                    </a:cubicBezTo>
                    <a:close/>
                    <a:moveTo>
                      <a:pt x="289207" y="31493"/>
                    </a:moveTo>
                    <a:lnTo>
                      <a:pt x="288846" y="31087"/>
                    </a:lnTo>
                    <a:cubicBezTo>
                      <a:pt x="281066" y="22735"/>
                      <a:pt x="270173" y="17980"/>
                      <a:pt x="258761" y="17957"/>
                    </a:cubicBezTo>
                    <a:lnTo>
                      <a:pt x="198183" y="17957"/>
                    </a:lnTo>
                    <a:lnTo>
                      <a:pt x="198183" y="20709"/>
                    </a:lnTo>
                    <a:cubicBezTo>
                      <a:pt x="198183" y="33167"/>
                      <a:pt x="208283" y="43269"/>
                      <a:pt x="220736" y="43269"/>
                    </a:cubicBezTo>
                    <a:lnTo>
                      <a:pt x="220736" y="43269"/>
                    </a:lnTo>
                    <a:lnTo>
                      <a:pt x="245003" y="43269"/>
                    </a:lnTo>
                    <a:lnTo>
                      <a:pt x="245003" y="43269"/>
                    </a:lnTo>
                    <a:cubicBezTo>
                      <a:pt x="249897" y="43269"/>
                      <a:pt x="253903" y="47172"/>
                      <a:pt x="254025" y="52067"/>
                    </a:cubicBezTo>
                    <a:cubicBezTo>
                      <a:pt x="254061" y="54422"/>
                      <a:pt x="253132" y="56687"/>
                      <a:pt x="251454" y="58339"/>
                    </a:cubicBezTo>
                    <a:cubicBezTo>
                      <a:pt x="249794" y="59985"/>
                      <a:pt x="247565" y="60924"/>
                      <a:pt x="245229" y="60955"/>
                    </a:cubicBezTo>
                    <a:lnTo>
                      <a:pt x="220962" y="60955"/>
                    </a:lnTo>
                    <a:lnTo>
                      <a:pt x="220962" y="60955"/>
                    </a:lnTo>
                    <a:cubicBezTo>
                      <a:pt x="218116" y="60946"/>
                      <a:pt x="215274" y="60658"/>
                      <a:pt x="212482" y="60098"/>
                    </a:cubicBezTo>
                    <a:lnTo>
                      <a:pt x="236794" y="84327"/>
                    </a:lnTo>
                    <a:lnTo>
                      <a:pt x="257272" y="63843"/>
                    </a:lnTo>
                    <a:close/>
                    <a:moveTo>
                      <a:pt x="238689" y="118121"/>
                    </a:moveTo>
                    <a:cubicBezTo>
                      <a:pt x="238698" y="113988"/>
                      <a:pt x="237078" y="110013"/>
                      <a:pt x="234178" y="107067"/>
                    </a:cubicBezTo>
                    <a:lnTo>
                      <a:pt x="181133" y="54007"/>
                    </a:lnTo>
                    <a:cubicBezTo>
                      <a:pt x="174841" y="48079"/>
                      <a:pt x="164936" y="48372"/>
                      <a:pt x="159009" y="54666"/>
                    </a:cubicBezTo>
                    <a:cubicBezTo>
                      <a:pt x="153335" y="60685"/>
                      <a:pt x="153325" y="70083"/>
                      <a:pt x="158986" y="76115"/>
                    </a:cubicBezTo>
                    <a:lnTo>
                      <a:pt x="167647" y="84733"/>
                    </a:lnTo>
                    <a:lnTo>
                      <a:pt x="167647" y="84733"/>
                    </a:lnTo>
                    <a:lnTo>
                      <a:pt x="212076" y="129175"/>
                    </a:lnTo>
                    <a:cubicBezTo>
                      <a:pt x="218161" y="135280"/>
                      <a:pt x="228044" y="135293"/>
                      <a:pt x="234146" y="129207"/>
                    </a:cubicBezTo>
                    <a:cubicBezTo>
                      <a:pt x="237101" y="126260"/>
                      <a:pt x="238756" y="122249"/>
                      <a:pt x="238734" y="118076"/>
                    </a:cubicBezTo>
                    <a:close/>
                    <a:moveTo>
                      <a:pt x="204092" y="152772"/>
                    </a:moveTo>
                    <a:cubicBezTo>
                      <a:pt x="204115" y="148621"/>
                      <a:pt x="202491" y="144633"/>
                      <a:pt x="199582" y="141673"/>
                    </a:cubicBezTo>
                    <a:lnTo>
                      <a:pt x="175360" y="117534"/>
                    </a:lnTo>
                    <a:lnTo>
                      <a:pt x="155152" y="97276"/>
                    </a:lnTo>
                    <a:cubicBezTo>
                      <a:pt x="149049" y="91171"/>
                      <a:pt x="139153" y="91171"/>
                      <a:pt x="133050" y="97276"/>
                    </a:cubicBezTo>
                    <a:cubicBezTo>
                      <a:pt x="126947" y="103381"/>
                      <a:pt x="126947" y="113280"/>
                      <a:pt x="133050" y="119384"/>
                    </a:cubicBezTo>
                    <a:lnTo>
                      <a:pt x="177480" y="163826"/>
                    </a:lnTo>
                    <a:cubicBezTo>
                      <a:pt x="183565" y="169931"/>
                      <a:pt x="193447" y="169944"/>
                      <a:pt x="199550" y="163858"/>
                    </a:cubicBezTo>
                    <a:cubicBezTo>
                      <a:pt x="202495" y="160921"/>
                      <a:pt x="204146" y="156932"/>
                      <a:pt x="204137" y="152772"/>
                    </a:cubicBezTo>
                    <a:close/>
                    <a:moveTo>
                      <a:pt x="168368" y="187829"/>
                    </a:moveTo>
                    <a:cubicBezTo>
                      <a:pt x="168373" y="183724"/>
                      <a:pt x="166753" y="179780"/>
                      <a:pt x="163858" y="176865"/>
                    </a:cubicBezTo>
                    <a:lnTo>
                      <a:pt x="128540" y="141583"/>
                    </a:lnTo>
                    <a:cubicBezTo>
                      <a:pt x="125648" y="138686"/>
                      <a:pt x="121720" y="137062"/>
                      <a:pt x="117624" y="137071"/>
                    </a:cubicBezTo>
                    <a:cubicBezTo>
                      <a:pt x="113528" y="137044"/>
                      <a:pt x="109591" y="138668"/>
                      <a:pt x="106708" y="141583"/>
                    </a:cubicBezTo>
                    <a:cubicBezTo>
                      <a:pt x="100678" y="147606"/>
                      <a:pt x="100673" y="157374"/>
                      <a:pt x="106695" y="163407"/>
                    </a:cubicBezTo>
                    <a:cubicBezTo>
                      <a:pt x="106699" y="163411"/>
                      <a:pt x="106704" y="163416"/>
                      <a:pt x="106708" y="163420"/>
                    </a:cubicBezTo>
                    <a:lnTo>
                      <a:pt x="118436" y="175151"/>
                    </a:lnTo>
                    <a:lnTo>
                      <a:pt x="142026" y="198748"/>
                    </a:lnTo>
                    <a:cubicBezTo>
                      <a:pt x="148048" y="204781"/>
                      <a:pt x="157814" y="204785"/>
                      <a:pt x="163844" y="198762"/>
                    </a:cubicBezTo>
                    <a:cubicBezTo>
                      <a:pt x="166744" y="195865"/>
                      <a:pt x="168373" y="191931"/>
                      <a:pt x="168368" y="187829"/>
                    </a:cubicBezTo>
                    <a:close/>
                    <a:moveTo>
                      <a:pt x="129667" y="232948"/>
                    </a:moveTo>
                    <a:cubicBezTo>
                      <a:pt x="135707" y="226907"/>
                      <a:pt x="135707" y="217107"/>
                      <a:pt x="129667" y="211066"/>
                    </a:cubicBezTo>
                    <a:lnTo>
                      <a:pt x="106077" y="187468"/>
                    </a:lnTo>
                    <a:cubicBezTo>
                      <a:pt x="103190" y="184563"/>
                      <a:pt x="99257" y="182939"/>
                      <a:pt x="95161" y="182957"/>
                    </a:cubicBezTo>
                    <a:cubicBezTo>
                      <a:pt x="86641" y="182948"/>
                      <a:pt x="79726" y="189851"/>
                      <a:pt x="79721" y="198374"/>
                    </a:cubicBezTo>
                    <a:cubicBezTo>
                      <a:pt x="79717" y="202475"/>
                      <a:pt x="81345" y="206409"/>
                      <a:pt x="84246" y="209306"/>
                    </a:cubicBezTo>
                    <a:lnTo>
                      <a:pt x="107836" y="232903"/>
                    </a:lnTo>
                    <a:cubicBezTo>
                      <a:pt x="110736" y="235786"/>
                      <a:pt x="114661" y="237410"/>
                      <a:pt x="118752" y="237415"/>
                    </a:cubicBezTo>
                    <a:cubicBezTo>
                      <a:pt x="122838" y="237442"/>
                      <a:pt x="126772" y="235831"/>
                      <a:pt x="129667" y="232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AF11"/>
                  </a:gs>
                  <a:gs pos="83000">
                    <a:srgbClr val="76BD69"/>
                  </a:gs>
                  <a:gs pos="100000">
                    <a:srgbClr val="014E85"/>
                  </a:gs>
                </a:gsLst>
                <a:lin ang="5400000" scaled="1"/>
              </a:gra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" name="Freihandform 105">
                <a:extLst>
                  <a:ext uri="{FF2B5EF4-FFF2-40B4-BE49-F238E27FC236}">
                    <a16:creationId xmlns:a16="http://schemas.microsoft.com/office/drawing/2014/main" id="{0CBD019B-85E6-D543-B9AB-122DA86A250A}"/>
                  </a:ext>
                </a:extLst>
              </p:cNvPr>
              <p:cNvSpPr/>
              <p:nvPr/>
            </p:nvSpPr>
            <p:spPr>
              <a:xfrm>
                <a:off x="863896" y="3068284"/>
                <a:ext cx="18043" cy="18049"/>
              </a:xfrm>
              <a:custGeom>
                <a:avLst/>
                <a:gdLst>
                  <a:gd name="connsiteX0" fmla="*/ 15269 w 18043"/>
                  <a:gd name="connsiteY0" fmla="*/ 2514 h 18049"/>
                  <a:gd name="connsiteX1" fmla="*/ 15531 w 18043"/>
                  <a:gd name="connsiteY1" fmla="*/ 15274 h 18049"/>
                  <a:gd name="connsiteX2" fmla="*/ 2775 w 18043"/>
                  <a:gd name="connsiteY2" fmla="*/ 15536 h 18049"/>
                  <a:gd name="connsiteX3" fmla="*/ 2513 w 18043"/>
                  <a:gd name="connsiteY3" fmla="*/ 2776 h 18049"/>
                  <a:gd name="connsiteX4" fmla="*/ 2775 w 18043"/>
                  <a:gd name="connsiteY4" fmla="*/ 2514 h 18049"/>
                  <a:gd name="connsiteX5" fmla="*/ 2775 w 18043"/>
                  <a:gd name="connsiteY5" fmla="*/ 2514 h 18049"/>
                  <a:gd name="connsiteX6" fmla="*/ 15269 w 18043"/>
                  <a:gd name="connsiteY6" fmla="*/ 2514 h 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43" h="18049">
                    <a:moveTo>
                      <a:pt x="15269" y="2514"/>
                    </a:moveTo>
                    <a:cubicBezTo>
                      <a:pt x="18864" y="5966"/>
                      <a:pt x="18981" y="11678"/>
                      <a:pt x="15531" y="15274"/>
                    </a:cubicBezTo>
                    <a:cubicBezTo>
                      <a:pt x="12080" y="18870"/>
                      <a:pt x="6370" y="18987"/>
                      <a:pt x="2775" y="15536"/>
                    </a:cubicBezTo>
                    <a:cubicBezTo>
                      <a:pt x="-820" y="12084"/>
                      <a:pt x="-937" y="6372"/>
                      <a:pt x="2513" y="2776"/>
                    </a:cubicBezTo>
                    <a:cubicBezTo>
                      <a:pt x="2599" y="2686"/>
                      <a:pt x="2685" y="2600"/>
                      <a:pt x="2775" y="2514"/>
                    </a:cubicBezTo>
                    <a:lnTo>
                      <a:pt x="2775" y="2514"/>
                    </a:lnTo>
                    <a:cubicBezTo>
                      <a:pt x="6266" y="-838"/>
                      <a:pt x="11778" y="-838"/>
                      <a:pt x="15269" y="2514"/>
                    </a:cubicBezTo>
                    <a:close/>
                  </a:path>
                </a:pathLst>
              </a:custGeom>
              <a:solidFill>
                <a:srgbClr val="E7A700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" name="Freihandform 106">
                <a:extLst>
                  <a:ext uri="{FF2B5EF4-FFF2-40B4-BE49-F238E27FC236}">
                    <a16:creationId xmlns:a16="http://schemas.microsoft.com/office/drawing/2014/main" id="{F9D13DC6-F1FD-4D45-8DE2-C29F6330B91B}"/>
                  </a:ext>
                </a:extLst>
              </p:cNvPr>
              <p:cNvSpPr/>
              <p:nvPr/>
            </p:nvSpPr>
            <p:spPr>
              <a:xfrm>
                <a:off x="670865" y="2837714"/>
                <a:ext cx="91159" cy="45976"/>
              </a:xfrm>
              <a:custGeom>
                <a:avLst/>
                <a:gdLst>
                  <a:gd name="connsiteX0" fmla="*/ 90798 w 91159"/>
                  <a:gd name="connsiteY0" fmla="*/ 13310 h 45976"/>
                  <a:gd name="connsiteX1" fmla="*/ 91159 w 91159"/>
                  <a:gd name="connsiteY1" fmla="*/ 13716 h 45976"/>
                  <a:gd name="connsiteX2" fmla="*/ 58908 w 91159"/>
                  <a:gd name="connsiteY2" fmla="*/ 45976 h 45976"/>
                  <a:gd name="connsiteX3" fmla="*/ 53270 w 91159"/>
                  <a:gd name="connsiteY3" fmla="*/ 40381 h 45976"/>
                  <a:gd name="connsiteX4" fmla="*/ 55841 w 91159"/>
                  <a:gd name="connsiteY4" fmla="*/ 34110 h 45976"/>
                  <a:gd name="connsiteX5" fmla="*/ 46820 w 91159"/>
                  <a:gd name="connsiteY5" fmla="*/ 25312 h 45976"/>
                  <a:gd name="connsiteX6" fmla="*/ 46820 w 91159"/>
                  <a:gd name="connsiteY6" fmla="*/ 25312 h 45976"/>
                  <a:gd name="connsiteX7" fmla="*/ 22553 w 91159"/>
                  <a:gd name="connsiteY7" fmla="*/ 25312 h 45976"/>
                  <a:gd name="connsiteX8" fmla="*/ 22553 w 91159"/>
                  <a:gd name="connsiteY8" fmla="*/ 25312 h 45976"/>
                  <a:gd name="connsiteX9" fmla="*/ 0 w 91159"/>
                  <a:gd name="connsiteY9" fmla="*/ 2752 h 45976"/>
                  <a:gd name="connsiteX10" fmla="*/ 0 w 91159"/>
                  <a:gd name="connsiteY10" fmla="*/ 0 h 45976"/>
                  <a:gd name="connsiteX11" fmla="*/ 60532 w 91159"/>
                  <a:gd name="connsiteY11" fmla="*/ 0 h 45976"/>
                  <a:gd name="connsiteX12" fmla="*/ 90798 w 91159"/>
                  <a:gd name="connsiteY12" fmla="*/ 13310 h 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59" h="45976">
                    <a:moveTo>
                      <a:pt x="90798" y="13310"/>
                    </a:moveTo>
                    <a:lnTo>
                      <a:pt x="91159" y="13716"/>
                    </a:lnTo>
                    <a:lnTo>
                      <a:pt x="58908" y="45976"/>
                    </a:lnTo>
                    <a:lnTo>
                      <a:pt x="53270" y="40381"/>
                    </a:lnTo>
                    <a:cubicBezTo>
                      <a:pt x="54948" y="38730"/>
                      <a:pt x="55877" y="36465"/>
                      <a:pt x="55841" y="34110"/>
                    </a:cubicBezTo>
                    <a:cubicBezTo>
                      <a:pt x="55719" y="29214"/>
                      <a:pt x="51714" y="25312"/>
                      <a:pt x="46820" y="25312"/>
                    </a:cubicBezTo>
                    <a:lnTo>
                      <a:pt x="46820" y="25312"/>
                    </a:lnTo>
                    <a:lnTo>
                      <a:pt x="22553" y="25312"/>
                    </a:lnTo>
                    <a:lnTo>
                      <a:pt x="22553" y="25312"/>
                    </a:lnTo>
                    <a:cubicBezTo>
                      <a:pt x="10099" y="25312"/>
                      <a:pt x="0" y="15210"/>
                      <a:pt x="0" y="2752"/>
                    </a:cubicBezTo>
                    <a:lnTo>
                      <a:pt x="0" y="0"/>
                    </a:lnTo>
                    <a:lnTo>
                      <a:pt x="60532" y="0"/>
                    </a:lnTo>
                    <a:cubicBezTo>
                      <a:pt x="72034" y="18"/>
                      <a:pt x="83009" y="4846"/>
                      <a:pt x="90798" y="13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" name="Freihandform 107">
                <a:extLst>
                  <a:ext uri="{FF2B5EF4-FFF2-40B4-BE49-F238E27FC236}">
                    <a16:creationId xmlns:a16="http://schemas.microsoft.com/office/drawing/2014/main" id="{972BB7CA-3CD5-184B-ACBA-B62DFDBA466A}"/>
                  </a:ext>
                </a:extLst>
              </p:cNvPr>
              <p:cNvSpPr/>
              <p:nvPr/>
            </p:nvSpPr>
            <p:spPr>
              <a:xfrm>
                <a:off x="684983" y="2878186"/>
                <a:ext cx="44790" cy="25988"/>
              </a:xfrm>
              <a:custGeom>
                <a:avLst/>
                <a:gdLst>
                  <a:gd name="connsiteX0" fmla="*/ 44790 w 44790"/>
                  <a:gd name="connsiteY0" fmla="*/ 5504 h 25988"/>
                  <a:gd name="connsiteX1" fmla="*/ 24312 w 44790"/>
                  <a:gd name="connsiteY1" fmla="*/ 25988 h 25988"/>
                  <a:gd name="connsiteX2" fmla="*/ 0 w 44790"/>
                  <a:gd name="connsiteY2" fmla="*/ 1760 h 25988"/>
                  <a:gd name="connsiteX3" fmla="*/ 8480 w 44790"/>
                  <a:gd name="connsiteY3" fmla="*/ 2617 h 25988"/>
                  <a:gd name="connsiteX4" fmla="*/ 8480 w 44790"/>
                  <a:gd name="connsiteY4" fmla="*/ 2617 h 25988"/>
                  <a:gd name="connsiteX5" fmla="*/ 32747 w 44790"/>
                  <a:gd name="connsiteY5" fmla="*/ 2617 h 25988"/>
                  <a:gd name="connsiteX6" fmla="*/ 38972 w 44790"/>
                  <a:gd name="connsiteY6" fmla="*/ 0 h 2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790" h="25988">
                    <a:moveTo>
                      <a:pt x="44790" y="5504"/>
                    </a:moveTo>
                    <a:lnTo>
                      <a:pt x="24312" y="25988"/>
                    </a:lnTo>
                    <a:lnTo>
                      <a:pt x="0" y="1760"/>
                    </a:lnTo>
                    <a:cubicBezTo>
                      <a:pt x="2792" y="2319"/>
                      <a:pt x="5634" y="2608"/>
                      <a:pt x="8480" y="2617"/>
                    </a:cubicBezTo>
                    <a:lnTo>
                      <a:pt x="8480" y="2617"/>
                    </a:lnTo>
                    <a:lnTo>
                      <a:pt x="32747" y="2617"/>
                    </a:lnTo>
                    <a:cubicBezTo>
                      <a:pt x="35083" y="2585"/>
                      <a:pt x="37312" y="1647"/>
                      <a:pt x="389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9" name="Freihandform 108">
                <a:extLst>
                  <a:ext uri="{FF2B5EF4-FFF2-40B4-BE49-F238E27FC236}">
                    <a16:creationId xmlns:a16="http://schemas.microsoft.com/office/drawing/2014/main" id="{723599CC-C295-DB49-9779-FDA96EE73B7A}"/>
                  </a:ext>
                </a:extLst>
              </p:cNvPr>
              <p:cNvSpPr/>
              <p:nvPr/>
            </p:nvSpPr>
            <p:spPr>
              <a:xfrm>
                <a:off x="627191" y="2869300"/>
                <a:ext cx="84698" cy="84641"/>
              </a:xfrm>
              <a:custGeom>
                <a:avLst/>
                <a:gdLst>
                  <a:gd name="connsiteX0" fmla="*/ 79759 w 84698"/>
                  <a:gd name="connsiteY0" fmla="*/ 57569 h 84641"/>
                  <a:gd name="connsiteX1" fmla="*/ 80462 w 84698"/>
                  <a:gd name="connsiteY1" fmla="*/ 79700 h 84641"/>
                  <a:gd name="connsiteX2" fmla="*/ 58338 w 84698"/>
                  <a:gd name="connsiteY2" fmla="*/ 80404 h 84641"/>
                  <a:gd name="connsiteX3" fmla="*/ 57657 w 84698"/>
                  <a:gd name="connsiteY3" fmla="*/ 79723 h 84641"/>
                  <a:gd name="connsiteX4" fmla="*/ 13227 w 84698"/>
                  <a:gd name="connsiteY4" fmla="*/ 35281 h 84641"/>
                  <a:gd name="connsiteX5" fmla="*/ 13227 w 84698"/>
                  <a:gd name="connsiteY5" fmla="*/ 35281 h 84641"/>
                  <a:gd name="connsiteX6" fmla="*/ 4567 w 84698"/>
                  <a:gd name="connsiteY6" fmla="*/ 26663 h 84641"/>
                  <a:gd name="connsiteX7" fmla="*/ 4567 w 84698"/>
                  <a:gd name="connsiteY7" fmla="*/ 4555 h 84641"/>
                  <a:gd name="connsiteX8" fmla="*/ 26714 w 84698"/>
                  <a:gd name="connsiteY8" fmla="*/ 4555 h 8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8" h="84641">
                    <a:moveTo>
                      <a:pt x="79759" y="57569"/>
                    </a:moveTo>
                    <a:cubicBezTo>
                      <a:pt x="86060" y="63484"/>
                      <a:pt x="86376" y="73392"/>
                      <a:pt x="80462" y="79700"/>
                    </a:cubicBezTo>
                    <a:cubicBezTo>
                      <a:pt x="74544" y="86003"/>
                      <a:pt x="64639" y="86319"/>
                      <a:pt x="58338" y="80404"/>
                    </a:cubicBezTo>
                    <a:cubicBezTo>
                      <a:pt x="58103" y="80183"/>
                      <a:pt x="57878" y="79957"/>
                      <a:pt x="57657" y="79723"/>
                    </a:cubicBezTo>
                    <a:lnTo>
                      <a:pt x="13227" y="35281"/>
                    </a:lnTo>
                    <a:lnTo>
                      <a:pt x="13227" y="35281"/>
                    </a:lnTo>
                    <a:lnTo>
                      <a:pt x="4567" y="26663"/>
                    </a:lnTo>
                    <a:cubicBezTo>
                      <a:pt x="-1522" y="20554"/>
                      <a:pt x="-1522" y="10664"/>
                      <a:pt x="4567" y="4555"/>
                    </a:cubicBezTo>
                    <a:cubicBezTo>
                      <a:pt x="10701" y="-1518"/>
                      <a:pt x="20580" y="-1518"/>
                      <a:pt x="26714" y="4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0" name="Freihandform 109">
                <a:extLst>
                  <a:ext uri="{FF2B5EF4-FFF2-40B4-BE49-F238E27FC236}">
                    <a16:creationId xmlns:a16="http://schemas.microsoft.com/office/drawing/2014/main" id="{64BAE2A5-069B-B849-A9DA-6FB98A029903}"/>
                  </a:ext>
                </a:extLst>
              </p:cNvPr>
              <p:cNvSpPr/>
              <p:nvPr/>
            </p:nvSpPr>
            <p:spPr>
              <a:xfrm>
                <a:off x="601245" y="2912500"/>
                <a:ext cx="75368" cy="75369"/>
              </a:xfrm>
              <a:custGeom>
                <a:avLst/>
                <a:gdLst>
                  <a:gd name="connsiteX0" fmla="*/ 71108 w 75368"/>
                  <a:gd name="connsiteY0" fmla="*/ 48975 h 75369"/>
                  <a:gd name="connsiteX1" fmla="*/ 70450 w 75368"/>
                  <a:gd name="connsiteY1" fmla="*/ 71106 h 75369"/>
                  <a:gd name="connsiteX2" fmla="*/ 49006 w 75368"/>
                  <a:gd name="connsiteY2" fmla="*/ 71129 h 75369"/>
                  <a:gd name="connsiteX3" fmla="*/ 4577 w 75368"/>
                  <a:gd name="connsiteY3" fmla="*/ 26687 h 75369"/>
                  <a:gd name="connsiteX4" fmla="*/ 4577 w 75368"/>
                  <a:gd name="connsiteY4" fmla="*/ 4578 h 75369"/>
                  <a:gd name="connsiteX5" fmla="*/ 26679 w 75368"/>
                  <a:gd name="connsiteY5" fmla="*/ 4578 h 75369"/>
                  <a:gd name="connsiteX6" fmla="*/ 46887 w 75368"/>
                  <a:gd name="connsiteY6" fmla="*/ 24837 h 7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68" h="75369">
                    <a:moveTo>
                      <a:pt x="71108" y="48975"/>
                    </a:moveTo>
                    <a:cubicBezTo>
                      <a:pt x="77035" y="55269"/>
                      <a:pt x="76742" y="65177"/>
                      <a:pt x="70450" y="71106"/>
                    </a:cubicBezTo>
                    <a:cubicBezTo>
                      <a:pt x="64433" y="76782"/>
                      <a:pt x="55037" y="76791"/>
                      <a:pt x="49006" y="71129"/>
                    </a:cubicBezTo>
                    <a:lnTo>
                      <a:pt x="4577" y="26687"/>
                    </a:lnTo>
                    <a:cubicBezTo>
                      <a:pt x="-1526" y="20582"/>
                      <a:pt x="-1526" y="10683"/>
                      <a:pt x="4577" y="4578"/>
                    </a:cubicBezTo>
                    <a:cubicBezTo>
                      <a:pt x="10680" y="-1526"/>
                      <a:pt x="20576" y="-1526"/>
                      <a:pt x="26679" y="4578"/>
                    </a:cubicBezTo>
                    <a:lnTo>
                      <a:pt x="46887" y="24837"/>
                    </a:lnTo>
                    <a:close/>
                  </a:path>
                </a:pathLst>
              </a:custGeom>
              <a:solidFill>
                <a:srgbClr val="FFFFFF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1" name="Freihandform 110">
                <a:extLst>
                  <a:ext uri="{FF2B5EF4-FFF2-40B4-BE49-F238E27FC236}">
                    <a16:creationId xmlns:a16="http://schemas.microsoft.com/office/drawing/2014/main" id="{E7C2ADD5-DE4F-8347-A1E5-C3C79BF9FBA3}"/>
                  </a:ext>
                </a:extLst>
              </p:cNvPr>
              <p:cNvSpPr/>
              <p:nvPr/>
            </p:nvSpPr>
            <p:spPr>
              <a:xfrm>
                <a:off x="574999" y="2956963"/>
                <a:ext cx="65698" cy="65681"/>
              </a:xfrm>
              <a:custGeom>
                <a:avLst/>
                <a:gdLst>
                  <a:gd name="connsiteX0" fmla="*/ 61676 w 65698"/>
                  <a:gd name="connsiteY0" fmla="*/ 39795 h 65681"/>
                  <a:gd name="connsiteX1" fmla="*/ 60634 w 65698"/>
                  <a:gd name="connsiteY1" fmla="*/ 61655 h 65681"/>
                  <a:gd name="connsiteX2" fmla="*/ 39844 w 65698"/>
                  <a:gd name="connsiteY2" fmla="*/ 61678 h 65681"/>
                  <a:gd name="connsiteX3" fmla="*/ 16254 w 65698"/>
                  <a:gd name="connsiteY3" fmla="*/ 38081 h 65681"/>
                  <a:gd name="connsiteX4" fmla="*/ 4526 w 65698"/>
                  <a:gd name="connsiteY4" fmla="*/ 26350 h 65681"/>
                  <a:gd name="connsiteX5" fmla="*/ 4513 w 65698"/>
                  <a:gd name="connsiteY5" fmla="*/ 4526 h 65681"/>
                  <a:gd name="connsiteX6" fmla="*/ 4526 w 65698"/>
                  <a:gd name="connsiteY6" fmla="*/ 4512 h 65681"/>
                  <a:gd name="connsiteX7" fmla="*/ 15442 w 65698"/>
                  <a:gd name="connsiteY7" fmla="*/ 0 h 65681"/>
                  <a:gd name="connsiteX8" fmla="*/ 26358 w 65698"/>
                  <a:gd name="connsiteY8" fmla="*/ 4512 h 6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98" h="65681">
                    <a:moveTo>
                      <a:pt x="61676" y="39795"/>
                    </a:moveTo>
                    <a:cubicBezTo>
                      <a:pt x="67422" y="46121"/>
                      <a:pt x="66958" y="55907"/>
                      <a:pt x="60634" y="61655"/>
                    </a:cubicBezTo>
                    <a:cubicBezTo>
                      <a:pt x="54743" y="67015"/>
                      <a:pt x="45749" y="67024"/>
                      <a:pt x="39844" y="61678"/>
                    </a:cubicBezTo>
                    <a:lnTo>
                      <a:pt x="16254" y="38081"/>
                    </a:lnTo>
                    <a:lnTo>
                      <a:pt x="4526" y="26350"/>
                    </a:lnTo>
                    <a:cubicBezTo>
                      <a:pt x="-1504" y="20326"/>
                      <a:pt x="-1509" y="10558"/>
                      <a:pt x="4513" y="4526"/>
                    </a:cubicBezTo>
                    <a:cubicBezTo>
                      <a:pt x="4517" y="4521"/>
                      <a:pt x="4522" y="4517"/>
                      <a:pt x="4526" y="4512"/>
                    </a:cubicBezTo>
                    <a:cubicBezTo>
                      <a:pt x="7409" y="1598"/>
                      <a:pt x="11346" y="-31"/>
                      <a:pt x="15442" y="0"/>
                    </a:cubicBezTo>
                    <a:cubicBezTo>
                      <a:pt x="19538" y="-9"/>
                      <a:pt x="23466" y="1616"/>
                      <a:pt x="26358" y="4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2" name="Freihandform 111">
                <a:extLst>
                  <a:ext uri="{FF2B5EF4-FFF2-40B4-BE49-F238E27FC236}">
                    <a16:creationId xmlns:a16="http://schemas.microsoft.com/office/drawing/2014/main" id="{07F5307C-0CD8-D849-BF67-3037F635CF81}"/>
                  </a:ext>
                </a:extLst>
              </p:cNvPr>
              <p:cNvSpPr/>
              <p:nvPr/>
            </p:nvSpPr>
            <p:spPr>
              <a:xfrm>
                <a:off x="552536" y="3002984"/>
                <a:ext cx="53971" cy="53950"/>
              </a:xfrm>
              <a:custGeom>
                <a:avLst/>
                <a:gdLst>
                  <a:gd name="connsiteX0" fmla="*/ 49948 w 53971"/>
                  <a:gd name="connsiteY0" fmla="*/ 28064 h 53950"/>
                  <a:gd name="connsiteX1" fmla="*/ 48906 w 53971"/>
                  <a:gd name="connsiteY1" fmla="*/ 49924 h 53950"/>
                  <a:gd name="connsiteX2" fmla="*/ 28117 w 53971"/>
                  <a:gd name="connsiteY2" fmla="*/ 49947 h 53950"/>
                  <a:gd name="connsiteX3" fmla="*/ 4526 w 53971"/>
                  <a:gd name="connsiteY3" fmla="*/ 26349 h 53950"/>
                  <a:gd name="connsiteX4" fmla="*/ 4513 w 53971"/>
                  <a:gd name="connsiteY4" fmla="*/ 4526 h 53950"/>
                  <a:gd name="connsiteX5" fmla="*/ 15442 w 53971"/>
                  <a:gd name="connsiteY5" fmla="*/ 0 h 53950"/>
                  <a:gd name="connsiteX6" fmla="*/ 26358 w 53971"/>
                  <a:gd name="connsiteY6" fmla="*/ 4512 h 5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1" h="53950">
                    <a:moveTo>
                      <a:pt x="49948" y="28064"/>
                    </a:moveTo>
                    <a:cubicBezTo>
                      <a:pt x="55695" y="34390"/>
                      <a:pt x="55230" y="44176"/>
                      <a:pt x="48906" y="49924"/>
                    </a:cubicBezTo>
                    <a:cubicBezTo>
                      <a:pt x="43015" y="55284"/>
                      <a:pt x="34021" y="55293"/>
                      <a:pt x="28117" y="49947"/>
                    </a:cubicBezTo>
                    <a:lnTo>
                      <a:pt x="4526" y="26349"/>
                    </a:lnTo>
                    <a:cubicBezTo>
                      <a:pt x="-1504" y="20326"/>
                      <a:pt x="-1509" y="10558"/>
                      <a:pt x="4513" y="4526"/>
                    </a:cubicBezTo>
                    <a:cubicBezTo>
                      <a:pt x="7409" y="1624"/>
                      <a:pt x="11342" y="-4"/>
                      <a:pt x="15442" y="0"/>
                    </a:cubicBezTo>
                    <a:cubicBezTo>
                      <a:pt x="19538" y="-18"/>
                      <a:pt x="23471" y="1606"/>
                      <a:pt x="26358" y="4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87" name="Textfeld 286">
              <a:extLst>
                <a:ext uri="{FF2B5EF4-FFF2-40B4-BE49-F238E27FC236}">
                  <a16:creationId xmlns:a16="http://schemas.microsoft.com/office/drawing/2014/main" id="{6F5C036E-3B2C-9A40-B881-C187B7FEADB2}"/>
                </a:ext>
              </a:extLst>
            </p:cNvPr>
            <p:cNvSpPr txBox="1"/>
            <p:nvPr/>
          </p:nvSpPr>
          <p:spPr>
            <a:xfrm>
              <a:off x="519919" y="1611138"/>
              <a:ext cx="1870001" cy="10341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4800" b="1" dirty="0">
                  <a:solidFill>
                    <a:srgbClr val="014E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440</a:t>
              </a:r>
            </a:p>
            <a:p>
              <a:pPr algn="ctr">
                <a:lnSpc>
                  <a:spcPct val="90000"/>
                </a:lnSpc>
              </a:pPr>
              <a:r>
                <a:rPr lang="de-DE" sz="2000" b="1" dirty="0">
                  <a:solidFill>
                    <a:srgbClr val="014E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Organisations</a:t>
              </a:r>
            </a:p>
          </p:txBody>
        </p:sp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332A601A-9F29-6F4C-A91C-B373910F2AC3}"/>
              </a:ext>
            </a:extLst>
          </p:cNvPr>
          <p:cNvGrpSpPr/>
          <p:nvPr/>
        </p:nvGrpSpPr>
        <p:grpSpPr>
          <a:xfrm>
            <a:off x="2681804" y="2658549"/>
            <a:ext cx="2052000" cy="1836000"/>
            <a:chOff x="2748901" y="2719342"/>
            <a:chExt cx="2100129" cy="1863384"/>
          </a:xfrm>
        </p:grpSpPr>
        <p:sp>
          <p:nvSpPr>
            <p:cNvPr id="125" name="Freihandform 124">
              <a:extLst>
                <a:ext uri="{FF2B5EF4-FFF2-40B4-BE49-F238E27FC236}">
                  <a16:creationId xmlns:a16="http://schemas.microsoft.com/office/drawing/2014/main" id="{945AF38A-8FEF-A84A-B476-971144767784}"/>
                </a:ext>
              </a:extLst>
            </p:cNvPr>
            <p:cNvSpPr/>
            <p:nvPr/>
          </p:nvSpPr>
          <p:spPr>
            <a:xfrm>
              <a:off x="4485286" y="3344553"/>
              <a:ext cx="79542" cy="364289"/>
            </a:xfrm>
            <a:custGeom>
              <a:avLst/>
              <a:gdLst>
                <a:gd name="connsiteX0" fmla="*/ 74131 w 79542"/>
                <a:gd name="connsiteY0" fmla="*/ 364290 h 364289"/>
                <a:gd name="connsiteX1" fmla="*/ 5410 w 79542"/>
                <a:gd name="connsiteY1" fmla="*/ 364290 h 364289"/>
                <a:gd name="connsiteX2" fmla="*/ 1449 w 79542"/>
                <a:gd name="connsiteY2" fmla="*/ 362596 h 364289"/>
                <a:gd name="connsiteX3" fmla="*/ 8 w 79542"/>
                <a:gd name="connsiteY3" fmla="*/ 358525 h 364289"/>
                <a:gd name="connsiteX4" fmla="*/ 23023 w 79542"/>
                <a:gd name="connsiteY4" fmla="*/ 5044 h 364289"/>
                <a:gd name="connsiteX5" fmla="*/ 28425 w 79542"/>
                <a:gd name="connsiteY5" fmla="*/ 0 h 364289"/>
                <a:gd name="connsiteX6" fmla="*/ 51116 w 79542"/>
                <a:gd name="connsiteY6" fmla="*/ 0 h 364289"/>
                <a:gd name="connsiteX7" fmla="*/ 56519 w 79542"/>
                <a:gd name="connsiteY7" fmla="*/ 5044 h 364289"/>
                <a:gd name="connsiteX8" fmla="*/ 79534 w 79542"/>
                <a:gd name="connsiteY8" fmla="*/ 358381 h 364289"/>
                <a:gd name="connsiteX9" fmla="*/ 78057 w 79542"/>
                <a:gd name="connsiteY9" fmla="*/ 362452 h 364289"/>
                <a:gd name="connsiteX10" fmla="*/ 74131 w 79542"/>
                <a:gd name="connsiteY10" fmla="*/ 364290 h 364289"/>
                <a:gd name="connsiteX11" fmla="*/ 11173 w 79542"/>
                <a:gd name="connsiteY11" fmla="*/ 353481 h 364289"/>
                <a:gd name="connsiteX12" fmla="*/ 68368 w 79542"/>
                <a:gd name="connsiteY12" fmla="*/ 353481 h 364289"/>
                <a:gd name="connsiteX13" fmla="*/ 46074 w 79542"/>
                <a:gd name="connsiteY13" fmla="*/ 10809 h 364289"/>
                <a:gd name="connsiteX14" fmla="*/ 33468 w 79542"/>
                <a:gd name="connsiteY14" fmla="*/ 10809 h 36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42" h="364289">
                  <a:moveTo>
                    <a:pt x="74131" y="364290"/>
                  </a:moveTo>
                  <a:lnTo>
                    <a:pt x="5410" y="364290"/>
                  </a:lnTo>
                  <a:cubicBezTo>
                    <a:pt x="3916" y="364290"/>
                    <a:pt x="2482" y="363677"/>
                    <a:pt x="1449" y="362596"/>
                  </a:cubicBezTo>
                  <a:cubicBezTo>
                    <a:pt x="447" y="361487"/>
                    <a:pt x="-71" y="360020"/>
                    <a:pt x="8" y="358525"/>
                  </a:cubicBezTo>
                  <a:lnTo>
                    <a:pt x="23023" y="5044"/>
                  </a:lnTo>
                  <a:cubicBezTo>
                    <a:pt x="23196" y="2194"/>
                    <a:pt x="25569" y="-25"/>
                    <a:pt x="28425" y="0"/>
                  </a:cubicBezTo>
                  <a:lnTo>
                    <a:pt x="51116" y="0"/>
                  </a:lnTo>
                  <a:cubicBezTo>
                    <a:pt x="53965" y="-7"/>
                    <a:pt x="56328" y="2202"/>
                    <a:pt x="56519" y="5044"/>
                  </a:cubicBezTo>
                  <a:lnTo>
                    <a:pt x="79534" y="358381"/>
                  </a:lnTo>
                  <a:cubicBezTo>
                    <a:pt x="79617" y="359883"/>
                    <a:pt x="79084" y="361353"/>
                    <a:pt x="78057" y="362452"/>
                  </a:cubicBezTo>
                  <a:cubicBezTo>
                    <a:pt x="77063" y="363587"/>
                    <a:pt x="75640" y="364254"/>
                    <a:pt x="74131" y="364290"/>
                  </a:cubicBezTo>
                  <a:close/>
                  <a:moveTo>
                    <a:pt x="11173" y="353481"/>
                  </a:moveTo>
                  <a:lnTo>
                    <a:pt x="68368" y="353481"/>
                  </a:lnTo>
                  <a:lnTo>
                    <a:pt x="46074" y="10809"/>
                  </a:lnTo>
                  <a:lnTo>
                    <a:pt x="33468" y="10809"/>
                  </a:lnTo>
                  <a:close/>
                </a:path>
              </a:pathLst>
            </a:custGeom>
            <a:solidFill>
              <a:srgbClr val="3877A0"/>
            </a:solidFill>
            <a:ln w="3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 138">
              <a:extLst>
                <a:ext uri="{FF2B5EF4-FFF2-40B4-BE49-F238E27FC236}">
                  <a16:creationId xmlns:a16="http://schemas.microsoft.com/office/drawing/2014/main" id="{9AB59369-804F-5A42-A736-F88970863EC9}"/>
                </a:ext>
              </a:extLst>
            </p:cNvPr>
            <p:cNvSpPr/>
            <p:nvPr/>
          </p:nvSpPr>
          <p:spPr>
            <a:xfrm>
              <a:off x="2748901" y="2719342"/>
              <a:ext cx="1824850" cy="1863384"/>
            </a:xfrm>
            <a:custGeom>
              <a:avLst/>
              <a:gdLst>
                <a:gd name="connsiteX0" fmla="*/ 932093 w 1824850"/>
                <a:gd name="connsiteY0" fmla="*/ 1863348 h 1863384"/>
                <a:gd name="connsiteX1" fmla="*/ 0 w 1824850"/>
                <a:gd name="connsiteY1" fmla="*/ 932398 h 1863384"/>
                <a:gd name="connsiteX2" fmla="*/ 930642 w 1824850"/>
                <a:gd name="connsiteY2" fmla="*/ 0 h 1863384"/>
                <a:gd name="connsiteX3" fmla="*/ 1438027 w 1824850"/>
                <a:gd name="connsiteY3" fmla="*/ 149916 h 1863384"/>
                <a:gd name="connsiteX4" fmla="*/ 1422359 w 1824850"/>
                <a:gd name="connsiteY4" fmla="*/ 174128 h 1863384"/>
                <a:gd name="connsiteX5" fmla="*/ 547394 w 1824850"/>
                <a:gd name="connsiteY5" fmla="*/ 114824 h 1863384"/>
                <a:gd name="connsiteX6" fmla="*/ 114824 w 1824850"/>
                <a:gd name="connsiteY6" fmla="*/ 1315603 h 1863384"/>
                <a:gd name="connsiteX7" fmla="*/ 1315208 w 1824850"/>
                <a:gd name="connsiteY7" fmla="*/ 1748315 h 1863384"/>
                <a:gd name="connsiteX8" fmla="*/ 1797190 w 1824850"/>
                <a:gd name="connsiteY8" fmla="*/ 1185138 h 1863384"/>
                <a:gd name="connsiteX9" fmla="*/ 1824851 w 1824850"/>
                <a:gd name="connsiteY9" fmla="*/ 1193245 h 1863384"/>
                <a:gd name="connsiteX10" fmla="*/ 931913 w 1824850"/>
                <a:gd name="connsiteY10" fmla="*/ 1863384 h 186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4850" h="1863384">
                  <a:moveTo>
                    <a:pt x="932093" y="1863348"/>
                  </a:moveTo>
                  <a:cubicBezTo>
                    <a:pt x="417714" y="1863748"/>
                    <a:pt x="401" y="1446950"/>
                    <a:pt x="0" y="932398"/>
                  </a:cubicBezTo>
                  <a:cubicBezTo>
                    <a:pt x="-400" y="417850"/>
                    <a:pt x="416263" y="401"/>
                    <a:pt x="930642" y="0"/>
                  </a:cubicBezTo>
                  <a:cubicBezTo>
                    <a:pt x="1110703" y="-140"/>
                    <a:pt x="1286942" y="51933"/>
                    <a:pt x="1438027" y="149916"/>
                  </a:cubicBezTo>
                  <a:lnTo>
                    <a:pt x="1422359" y="174128"/>
                  </a:lnTo>
                  <a:cubicBezTo>
                    <a:pt x="1160619" y="4218"/>
                    <a:pt x="829653" y="-18214"/>
                    <a:pt x="547394" y="114824"/>
                  </a:cubicBezTo>
                  <a:cubicBezTo>
                    <a:pt x="96466" y="326920"/>
                    <a:pt x="-97202" y="864527"/>
                    <a:pt x="114824" y="1315603"/>
                  </a:cubicBezTo>
                  <a:cubicBezTo>
                    <a:pt x="326850" y="1766679"/>
                    <a:pt x="864280" y="1960411"/>
                    <a:pt x="1315208" y="1748315"/>
                  </a:cubicBezTo>
                  <a:cubicBezTo>
                    <a:pt x="1549086" y="1638311"/>
                    <a:pt x="1724579" y="1433256"/>
                    <a:pt x="1797190" y="1185138"/>
                  </a:cubicBezTo>
                  <a:lnTo>
                    <a:pt x="1824851" y="1193245"/>
                  </a:lnTo>
                  <a:cubicBezTo>
                    <a:pt x="1708400" y="1589784"/>
                    <a:pt x="1345070" y="1862458"/>
                    <a:pt x="931913" y="1863384"/>
                  </a:cubicBezTo>
                  <a:close/>
                </a:path>
              </a:pathLst>
            </a:custGeom>
            <a:gradFill>
              <a:gsLst>
                <a:gs pos="0">
                  <a:srgbClr val="D8AF11"/>
                </a:gs>
                <a:gs pos="53000">
                  <a:srgbClr val="76BD69"/>
                </a:gs>
                <a:gs pos="83000">
                  <a:srgbClr val="009AA2"/>
                </a:gs>
                <a:gs pos="100000">
                  <a:srgbClr val="014E85"/>
                </a:gs>
              </a:gsLst>
              <a:lin ang="5400000" scaled="1"/>
            </a:gradFill>
            <a:ln w="3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A1353E32-31E0-4049-90EF-139A46187F4F}"/>
                </a:ext>
              </a:extLst>
            </p:cNvPr>
            <p:cNvGrpSpPr/>
            <p:nvPr/>
          </p:nvGrpSpPr>
          <p:grpSpPr>
            <a:xfrm>
              <a:off x="4180350" y="3006245"/>
              <a:ext cx="668680" cy="697193"/>
              <a:chOff x="4180350" y="3006245"/>
              <a:chExt cx="668680" cy="697193"/>
            </a:xfrm>
          </p:grpSpPr>
          <p:sp>
            <p:nvSpPr>
              <p:cNvPr id="114" name="Freihandform 113">
                <a:extLst>
                  <a:ext uri="{FF2B5EF4-FFF2-40B4-BE49-F238E27FC236}">
                    <a16:creationId xmlns:a16="http://schemas.microsoft.com/office/drawing/2014/main" id="{DF6138B2-A37A-A44C-BCAD-159D51845200}"/>
                  </a:ext>
                </a:extLst>
              </p:cNvPr>
              <p:cNvSpPr/>
              <p:nvPr/>
            </p:nvSpPr>
            <p:spPr>
              <a:xfrm>
                <a:off x="4471751" y="3263380"/>
                <a:ext cx="86513" cy="86541"/>
              </a:xfrm>
              <a:custGeom>
                <a:avLst/>
                <a:gdLst>
                  <a:gd name="connsiteX0" fmla="*/ 43257 w 86513"/>
                  <a:gd name="connsiteY0" fmla="*/ 0 h 86541"/>
                  <a:gd name="connsiteX1" fmla="*/ 86513 w 86513"/>
                  <a:gd name="connsiteY1" fmla="*/ 0 h 86541"/>
                  <a:gd name="connsiteX2" fmla="*/ 86513 w 86513"/>
                  <a:gd name="connsiteY2" fmla="*/ 86542 h 86541"/>
                  <a:gd name="connsiteX3" fmla="*/ 43257 w 86513"/>
                  <a:gd name="connsiteY3" fmla="*/ 86542 h 86541"/>
                  <a:gd name="connsiteX4" fmla="*/ 43257 w 86513"/>
                  <a:gd name="connsiteY4" fmla="*/ 86542 h 86541"/>
                  <a:gd name="connsiteX5" fmla="*/ 0 w 86513"/>
                  <a:gd name="connsiteY5" fmla="*/ 86542 h 86541"/>
                  <a:gd name="connsiteX6" fmla="*/ 0 w 86513"/>
                  <a:gd name="connsiteY6" fmla="*/ 0 h 86541"/>
                  <a:gd name="connsiteX7" fmla="*/ 43257 w 86513"/>
                  <a:gd name="connsiteY7" fmla="*/ 0 h 8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3" h="86541">
                    <a:moveTo>
                      <a:pt x="43257" y="0"/>
                    </a:moveTo>
                    <a:cubicBezTo>
                      <a:pt x="67147" y="0"/>
                      <a:pt x="86513" y="0"/>
                      <a:pt x="86513" y="0"/>
                    </a:cubicBezTo>
                    <a:lnTo>
                      <a:pt x="86513" y="86542"/>
                    </a:lnTo>
                    <a:cubicBezTo>
                      <a:pt x="86513" y="86542"/>
                      <a:pt x="67147" y="86542"/>
                      <a:pt x="43257" y="86542"/>
                    </a:cubicBezTo>
                    <a:lnTo>
                      <a:pt x="43257" y="86542"/>
                    </a:lnTo>
                    <a:cubicBezTo>
                      <a:pt x="19367" y="86542"/>
                      <a:pt x="0" y="86542"/>
                      <a:pt x="0" y="86542"/>
                    </a:cubicBezTo>
                    <a:lnTo>
                      <a:pt x="0" y="0"/>
                    </a:lnTo>
                    <a:cubicBezTo>
                      <a:pt x="0" y="0"/>
                      <a:pt x="19367" y="0"/>
                      <a:pt x="43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A4E10A8C-5B33-6948-AD77-072BEAA68ABD}"/>
                  </a:ext>
                </a:extLst>
              </p:cNvPr>
              <p:cNvSpPr/>
              <p:nvPr/>
            </p:nvSpPr>
            <p:spPr>
              <a:xfrm>
                <a:off x="4476937" y="3258516"/>
                <a:ext cx="96237" cy="96269"/>
              </a:xfrm>
              <a:custGeom>
                <a:avLst/>
                <a:gdLst>
                  <a:gd name="connsiteX0" fmla="*/ 48119 w 96237"/>
                  <a:gd name="connsiteY0" fmla="*/ 96270 h 96269"/>
                  <a:gd name="connsiteX1" fmla="*/ 0 w 96237"/>
                  <a:gd name="connsiteY1" fmla="*/ 48135 h 96269"/>
                  <a:gd name="connsiteX2" fmla="*/ 48119 w 96237"/>
                  <a:gd name="connsiteY2" fmla="*/ 0 h 96269"/>
                  <a:gd name="connsiteX3" fmla="*/ 96238 w 96237"/>
                  <a:gd name="connsiteY3" fmla="*/ 48099 h 96269"/>
                  <a:gd name="connsiteX4" fmla="*/ 48119 w 96237"/>
                  <a:gd name="connsiteY4" fmla="*/ 96270 h 96269"/>
                  <a:gd name="connsiteX5" fmla="*/ 48119 w 96237"/>
                  <a:gd name="connsiteY5" fmla="*/ 9800 h 96269"/>
                  <a:gd name="connsiteX6" fmla="*/ 9653 w 96237"/>
                  <a:gd name="connsiteY6" fmla="*/ 48207 h 96269"/>
                  <a:gd name="connsiteX7" fmla="*/ 48047 w 96237"/>
                  <a:gd name="connsiteY7" fmla="*/ 86686 h 96269"/>
                  <a:gd name="connsiteX8" fmla="*/ 86513 w 96237"/>
                  <a:gd name="connsiteY8" fmla="*/ 48279 h 96269"/>
                  <a:gd name="connsiteX9" fmla="*/ 86513 w 96237"/>
                  <a:gd name="connsiteY9" fmla="*/ 48099 h 96269"/>
                  <a:gd name="connsiteX10" fmla="*/ 48119 w 96237"/>
                  <a:gd name="connsiteY10" fmla="*/ 9728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237" h="96269">
                    <a:moveTo>
                      <a:pt x="48119" y="96270"/>
                    </a:moveTo>
                    <a:cubicBezTo>
                      <a:pt x="21542" y="96270"/>
                      <a:pt x="0" y="74721"/>
                      <a:pt x="0" y="48135"/>
                    </a:cubicBezTo>
                    <a:cubicBezTo>
                      <a:pt x="0" y="21549"/>
                      <a:pt x="21542" y="0"/>
                      <a:pt x="48119" y="0"/>
                    </a:cubicBezTo>
                    <a:cubicBezTo>
                      <a:pt x="74682" y="0"/>
                      <a:pt x="96216" y="21527"/>
                      <a:pt x="96238" y="48099"/>
                    </a:cubicBezTo>
                    <a:cubicBezTo>
                      <a:pt x="96238" y="74688"/>
                      <a:pt x="74700" y="96248"/>
                      <a:pt x="48119" y="96270"/>
                    </a:cubicBezTo>
                    <a:close/>
                    <a:moveTo>
                      <a:pt x="48119" y="9800"/>
                    </a:moveTo>
                    <a:cubicBezTo>
                      <a:pt x="26894" y="9782"/>
                      <a:pt x="9674" y="26975"/>
                      <a:pt x="9653" y="48207"/>
                    </a:cubicBezTo>
                    <a:cubicBezTo>
                      <a:pt x="9635" y="69439"/>
                      <a:pt x="26822" y="86664"/>
                      <a:pt x="48047" y="86686"/>
                    </a:cubicBezTo>
                    <a:cubicBezTo>
                      <a:pt x="69272" y="86704"/>
                      <a:pt x="86495" y="69511"/>
                      <a:pt x="86513" y="48279"/>
                    </a:cubicBezTo>
                    <a:cubicBezTo>
                      <a:pt x="86513" y="48218"/>
                      <a:pt x="86513" y="48160"/>
                      <a:pt x="86513" y="48099"/>
                    </a:cubicBezTo>
                    <a:cubicBezTo>
                      <a:pt x="86456" y="26917"/>
                      <a:pt x="69293" y="9767"/>
                      <a:pt x="48119" y="9728"/>
                    </a:cubicBezTo>
                    <a:close/>
                  </a:path>
                </a:pathLst>
              </a:custGeom>
              <a:solidFill>
                <a:srgbClr val="3877A0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 115">
                <a:extLst>
                  <a:ext uri="{FF2B5EF4-FFF2-40B4-BE49-F238E27FC236}">
                    <a16:creationId xmlns:a16="http://schemas.microsoft.com/office/drawing/2014/main" id="{19BB4482-52EC-7B49-9B15-C6EB5B487280}"/>
                  </a:ext>
                </a:extLst>
              </p:cNvPr>
              <p:cNvSpPr/>
              <p:nvPr/>
            </p:nvSpPr>
            <p:spPr>
              <a:xfrm>
                <a:off x="4492587" y="3010974"/>
                <a:ext cx="109474" cy="297693"/>
              </a:xfrm>
              <a:custGeom>
                <a:avLst/>
                <a:gdLst>
                  <a:gd name="connsiteX0" fmla="*/ 26815 w 109474"/>
                  <a:gd name="connsiteY0" fmla="*/ 297694 h 297693"/>
                  <a:gd name="connsiteX1" fmla="*/ 109474 w 109474"/>
                  <a:gd name="connsiteY1" fmla="*/ 743 h 297693"/>
                  <a:gd name="connsiteX2" fmla="*/ 109474 w 109474"/>
                  <a:gd name="connsiteY2" fmla="*/ 743 h 297693"/>
                  <a:gd name="connsiteX3" fmla="*/ 85883 w 109474"/>
                  <a:gd name="connsiteY3" fmla="*/ 11551 h 297693"/>
                  <a:gd name="connsiteX4" fmla="*/ 1891 w 109474"/>
                  <a:gd name="connsiteY4" fmla="*/ 190003 h 297693"/>
                  <a:gd name="connsiteX5" fmla="*/ 1891 w 109474"/>
                  <a:gd name="connsiteY5" fmla="*/ 207009 h 297693"/>
                  <a:gd name="connsiteX6" fmla="*/ 19900 w 109474"/>
                  <a:gd name="connsiteY6" fmla="*/ 245956 h 297693"/>
                  <a:gd name="connsiteX7" fmla="*/ 21052 w 109474"/>
                  <a:gd name="connsiteY7" fmla="*/ 259827 h 297693"/>
                  <a:gd name="connsiteX8" fmla="*/ 11652 w 109474"/>
                  <a:gd name="connsiteY8" fmla="*/ 293479 h 2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474" h="297693">
                    <a:moveTo>
                      <a:pt x="26815" y="297694"/>
                    </a:moveTo>
                    <a:lnTo>
                      <a:pt x="109474" y="743"/>
                    </a:lnTo>
                    <a:lnTo>
                      <a:pt x="109474" y="743"/>
                    </a:lnTo>
                    <a:cubicBezTo>
                      <a:pt x="100027" y="-1895"/>
                      <a:pt x="90057" y="2674"/>
                      <a:pt x="85883" y="11551"/>
                    </a:cubicBezTo>
                    <a:lnTo>
                      <a:pt x="1891" y="190003"/>
                    </a:lnTo>
                    <a:cubicBezTo>
                      <a:pt x="-630" y="195393"/>
                      <a:pt x="-630" y="201619"/>
                      <a:pt x="1891" y="207009"/>
                    </a:cubicBezTo>
                    <a:lnTo>
                      <a:pt x="19900" y="245956"/>
                    </a:lnTo>
                    <a:cubicBezTo>
                      <a:pt x="21909" y="250298"/>
                      <a:pt x="22320" y="255212"/>
                      <a:pt x="21052" y="259827"/>
                    </a:cubicBezTo>
                    <a:lnTo>
                      <a:pt x="11652" y="293479"/>
                    </a:lnTo>
                    <a:close/>
                  </a:path>
                </a:pathLst>
              </a:custGeom>
              <a:solidFill>
                <a:srgbClr val="FFFFFF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 116">
                <a:extLst>
                  <a:ext uri="{FF2B5EF4-FFF2-40B4-BE49-F238E27FC236}">
                    <a16:creationId xmlns:a16="http://schemas.microsoft.com/office/drawing/2014/main" id="{0F6626DD-1A4D-D34B-A4C8-B1BD9BB921FF}"/>
                  </a:ext>
                </a:extLst>
              </p:cNvPr>
              <p:cNvSpPr/>
              <p:nvPr/>
            </p:nvSpPr>
            <p:spPr>
              <a:xfrm>
                <a:off x="4212679" y="3299409"/>
                <a:ext cx="302328" cy="91976"/>
              </a:xfrm>
              <a:custGeom>
                <a:avLst/>
                <a:gdLst>
                  <a:gd name="connsiteX0" fmla="*/ 298402 w 302328"/>
                  <a:gd name="connsiteY0" fmla="*/ 0 h 91976"/>
                  <a:gd name="connsiteX1" fmla="*/ 0 w 302328"/>
                  <a:gd name="connsiteY1" fmla="*/ 76886 h 91976"/>
                  <a:gd name="connsiteX2" fmla="*/ 0 w 302328"/>
                  <a:gd name="connsiteY2" fmla="*/ 76886 h 91976"/>
                  <a:gd name="connsiteX3" fmla="*/ 21142 w 302328"/>
                  <a:gd name="connsiteY3" fmla="*/ 91910 h 91976"/>
                  <a:gd name="connsiteX4" fmla="*/ 217616 w 302328"/>
                  <a:gd name="connsiteY4" fmla="*/ 75661 h 91976"/>
                  <a:gd name="connsiteX5" fmla="*/ 232383 w 302328"/>
                  <a:gd name="connsiteY5" fmla="*/ 67194 h 91976"/>
                  <a:gd name="connsiteX6" fmla="*/ 257055 w 302328"/>
                  <a:gd name="connsiteY6" fmla="*/ 32066 h 91976"/>
                  <a:gd name="connsiteX7" fmla="*/ 268508 w 302328"/>
                  <a:gd name="connsiteY7" fmla="*/ 24139 h 91976"/>
                  <a:gd name="connsiteX8" fmla="*/ 302328 w 302328"/>
                  <a:gd name="connsiteY8" fmla="*/ 15420 h 9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328" h="91976">
                    <a:moveTo>
                      <a:pt x="298402" y="0"/>
                    </a:moveTo>
                    <a:lnTo>
                      <a:pt x="0" y="76886"/>
                    </a:lnTo>
                    <a:lnTo>
                      <a:pt x="0" y="76886"/>
                    </a:lnTo>
                    <a:cubicBezTo>
                      <a:pt x="2467" y="86362"/>
                      <a:pt x="11385" y="92699"/>
                      <a:pt x="21142" y="91910"/>
                    </a:cubicBezTo>
                    <a:lnTo>
                      <a:pt x="217616" y="75661"/>
                    </a:lnTo>
                    <a:cubicBezTo>
                      <a:pt x="223548" y="75160"/>
                      <a:pt x="228954" y="72062"/>
                      <a:pt x="232383" y="67194"/>
                    </a:cubicBezTo>
                    <a:lnTo>
                      <a:pt x="257055" y="32066"/>
                    </a:lnTo>
                    <a:cubicBezTo>
                      <a:pt x="259810" y="28146"/>
                      <a:pt x="263869" y="25336"/>
                      <a:pt x="268508" y="24139"/>
                    </a:cubicBezTo>
                    <a:lnTo>
                      <a:pt x="302328" y="15420"/>
                    </a:lnTo>
                    <a:close/>
                  </a:path>
                </a:pathLst>
              </a:custGeom>
              <a:solidFill>
                <a:srgbClr val="FFFFFF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8" name="Freihandform 117">
                <a:extLst>
                  <a:ext uri="{FF2B5EF4-FFF2-40B4-BE49-F238E27FC236}">
                    <a16:creationId xmlns:a16="http://schemas.microsoft.com/office/drawing/2014/main" id="{F40BEA68-A228-3949-B6C6-027BA4DA334C}"/>
                  </a:ext>
                </a:extLst>
              </p:cNvPr>
              <p:cNvSpPr/>
              <p:nvPr/>
            </p:nvSpPr>
            <p:spPr>
              <a:xfrm>
                <a:off x="4507660" y="3300922"/>
                <a:ext cx="221792" cy="230982"/>
              </a:xfrm>
              <a:custGeom>
                <a:avLst/>
                <a:gdLst>
                  <a:gd name="connsiteX0" fmla="*/ 0 w 221792"/>
                  <a:gd name="connsiteY0" fmla="*/ 10917 h 230982"/>
                  <a:gd name="connsiteX1" fmla="*/ 215779 w 221792"/>
                  <a:gd name="connsiteY1" fmla="*/ 230982 h 230982"/>
                  <a:gd name="connsiteX2" fmla="*/ 215779 w 221792"/>
                  <a:gd name="connsiteY2" fmla="*/ 230982 h 230982"/>
                  <a:gd name="connsiteX3" fmla="*/ 218192 w 221792"/>
                  <a:gd name="connsiteY3" fmla="*/ 205185 h 230982"/>
                  <a:gd name="connsiteX4" fmla="*/ 105746 w 221792"/>
                  <a:gd name="connsiteY4" fmla="*/ 43055 h 230982"/>
                  <a:gd name="connsiteX5" fmla="*/ 91015 w 221792"/>
                  <a:gd name="connsiteY5" fmla="*/ 34516 h 230982"/>
                  <a:gd name="connsiteX6" fmla="*/ 48263 w 221792"/>
                  <a:gd name="connsiteY6" fmla="*/ 30913 h 230982"/>
                  <a:gd name="connsiteX7" fmla="*/ 35693 w 221792"/>
                  <a:gd name="connsiteY7" fmla="*/ 24968 h 230982"/>
                  <a:gd name="connsiteX8" fmla="*/ 11237 w 221792"/>
                  <a:gd name="connsiteY8" fmla="*/ 0 h 2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792" h="230982">
                    <a:moveTo>
                      <a:pt x="0" y="10917"/>
                    </a:moveTo>
                    <a:lnTo>
                      <a:pt x="215779" y="230982"/>
                    </a:lnTo>
                    <a:lnTo>
                      <a:pt x="215779" y="230982"/>
                    </a:lnTo>
                    <a:cubicBezTo>
                      <a:pt x="222766" y="224126"/>
                      <a:pt x="223789" y="213220"/>
                      <a:pt x="218192" y="205185"/>
                    </a:cubicBezTo>
                    <a:lnTo>
                      <a:pt x="105746" y="43055"/>
                    </a:lnTo>
                    <a:cubicBezTo>
                      <a:pt x="102350" y="38158"/>
                      <a:pt x="96951" y="35027"/>
                      <a:pt x="91015" y="34516"/>
                    </a:cubicBezTo>
                    <a:lnTo>
                      <a:pt x="48263" y="30913"/>
                    </a:lnTo>
                    <a:cubicBezTo>
                      <a:pt x="43502" y="30488"/>
                      <a:pt x="39042" y="28380"/>
                      <a:pt x="35693" y="24968"/>
                    </a:cubicBezTo>
                    <a:lnTo>
                      <a:pt x="112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 118">
                <a:extLst>
                  <a:ext uri="{FF2B5EF4-FFF2-40B4-BE49-F238E27FC236}">
                    <a16:creationId xmlns:a16="http://schemas.microsoft.com/office/drawing/2014/main" id="{1FA85034-97CB-974C-A130-E4D818F6A200}"/>
                  </a:ext>
                </a:extLst>
              </p:cNvPr>
              <p:cNvSpPr/>
              <p:nvPr/>
            </p:nvSpPr>
            <p:spPr>
              <a:xfrm>
                <a:off x="4500520" y="3006245"/>
                <a:ext cx="119137" cy="307291"/>
              </a:xfrm>
              <a:custGeom>
                <a:avLst/>
                <a:gdLst>
                  <a:gd name="connsiteX0" fmla="*/ 31668 w 119137"/>
                  <a:gd name="connsiteY0" fmla="*/ 307251 h 307291"/>
                  <a:gd name="connsiteX1" fmla="*/ 30336 w 119137"/>
                  <a:gd name="connsiteY1" fmla="*/ 307251 h 307291"/>
                  <a:gd name="connsiteX2" fmla="*/ 15172 w 119137"/>
                  <a:gd name="connsiteY2" fmla="*/ 303036 h 307291"/>
                  <a:gd name="connsiteX3" fmla="*/ 11823 w 119137"/>
                  <a:gd name="connsiteY3" fmla="*/ 297055 h 307291"/>
                  <a:gd name="connsiteX4" fmla="*/ 21187 w 119137"/>
                  <a:gd name="connsiteY4" fmla="*/ 263368 h 307291"/>
                  <a:gd name="connsiteX5" fmla="*/ 20323 w 119137"/>
                  <a:gd name="connsiteY5" fmla="*/ 252884 h 307291"/>
                  <a:gd name="connsiteX6" fmla="*/ 2350 w 119137"/>
                  <a:gd name="connsiteY6" fmla="*/ 213900 h 307291"/>
                  <a:gd name="connsiteX7" fmla="*/ 2350 w 119137"/>
                  <a:gd name="connsiteY7" fmla="*/ 192751 h 307291"/>
                  <a:gd name="connsiteX8" fmla="*/ 86378 w 119137"/>
                  <a:gd name="connsiteY8" fmla="*/ 14335 h 307291"/>
                  <a:gd name="connsiteX9" fmla="*/ 115624 w 119137"/>
                  <a:gd name="connsiteY9" fmla="*/ 933 h 307291"/>
                  <a:gd name="connsiteX10" fmla="*/ 118542 w 119137"/>
                  <a:gd name="connsiteY10" fmla="*/ 3203 h 307291"/>
                  <a:gd name="connsiteX11" fmla="*/ 118974 w 119137"/>
                  <a:gd name="connsiteY11" fmla="*/ 6805 h 307291"/>
                  <a:gd name="connsiteX12" fmla="*/ 36350 w 119137"/>
                  <a:gd name="connsiteY12" fmla="*/ 303757 h 307291"/>
                  <a:gd name="connsiteX13" fmla="*/ 34081 w 119137"/>
                  <a:gd name="connsiteY13" fmla="*/ 306675 h 307291"/>
                  <a:gd name="connsiteX14" fmla="*/ 31668 w 119137"/>
                  <a:gd name="connsiteY14" fmla="*/ 307251 h 307291"/>
                  <a:gd name="connsiteX15" fmla="*/ 22448 w 119137"/>
                  <a:gd name="connsiteY15" fmla="*/ 294821 h 307291"/>
                  <a:gd name="connsiteX16" fmla="*/ 28283 w 119137"/>
                  <a:gd name="connsiteY16" fmla="*/ 296443 h 307291"/>
                  <a:gd name="connsiteX17" fmla="*/ 108096 w 119137"/>
                  <a:gd name="connsiteY17" fmla="*/ 9580 h 307291"/>
                  <a:gd name="connsiteX18" fmla="*/ 95094 w 119137"/>
                  <a:gd name="connsiteY18" fmla="*/ 18299 h 307291"/>
                  <a:gd name="connsiteX19" fmla="*/ 11066 w 119137"/>
                  <a:gd name="connsiteY19" fmla="*/ 196750 h 307291"/>
                  <a:gd name="connsiteX20" fmla="*/ 11066 w 119137"/>
                  <a:gd name="connsiteY20" fmla="*/ 209685 h 307291"/>
                  <a:gd name="connsiteX21" fmla="*/ 29075 w 119137"/>
                  <a:gd name="connsiteY21" fmla="*/ 248596 h 307291"/>
                  <a:gd name="connsiteX22" fmla="*/ 30480 w 119137"/>
                  <a:gd name="connsiteY22" fmla="*/ 265818 h 30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137" h="307291">
                    <a:moveTo>
                      <a:pt x="31668" y="307251"/>
                    </a:moveTo>
                    <a:cubicBezTo>
                      <a:pt x="31225" y="307305"/>
                      <a:pt x="30778" y="307305"/>
                      <a:pt x="30336" y="307251"/>
                    </a:cubicBezTo>
                    <a:lnTo>
                      <a:pt x="15172" y="303036"/>
                    </a:lnTo>
                    <a:cubicBezTo>
                      <a:pt x="12601" y="302301"/>
                      <a:pt x="11106" y="299631"/>
                      <a:pt x="11823" y="297055"/>
                    </a:cubicBezTo>
                    <a:lnTo>
                      <a:pt x="21187" y="263368"/>
                    </a:lnTo>
                    <a:cubicBezTo>
                      <a:pt x="22167" y="259884"/>
                      <a:pt x="21861" y="256162"/>
                      <a:pt x="20323" y="252884"/>
                    </a:cubicBezTo>
                    <a:lnTo>
                      <a:pt x="2350" y="213900"/>
                    </a:lnTo>
                    <a:cubicBezTo>
                      <a:pt x="-783" y="207199"/>
                      <a:pt x="-783" y="199453"/>
                      <a:pt x="2350" y="192751"/>
                    </a:cubicBezTo>
                    <a:lnTo>
                      <a:pt x="86378" y="14335"/>
                    </a:lnTo>
                    <a:cubicBezTo>
                      <a:pt x="91532" y="3307"/>
                      <a:pt x="103911" y="-2364"/>
                      <a:pt x="115624" y="933"/>
                    </a:cubicBezTo>
                    <a:cubicBezTo>
                      <a:pt x="116860" y="1271"/>
                      <a:pt x="117908" y="2089"/>
                      <a:pt x="118542" y="3203"/>
                    </a:cubicBezTo>
                    <a:cubicBezTo>
                      <a:pt x="119143" y="4305"/>
                      <a:pt x="119294" y="5595"/>
                      <a:pt x="118974" y="6805"/>
                    </a:cubicBezTo>
                    <a:lnTo>
                      <a:pt x="36350" y="303757"/>
                    </a:lnTo>
                    <a:cubicBezTo>
                      <a:pt x="36012" y="304992"/>
                      <a:pt x="35194" y="306041"/>
                      <a:pt x="34081" y="306675"/>
                    </a:cubicBezTo>
                    <a:cubicBezTo>
                      <a:pt x="33336" y="307064"/>
                      <a:pt x="32507" y="307262"/>
                      <a:pt x="31668" y="307251"/>
                    </a:cubicBezTo>
                    <a:close/>
                    <a:moveTo>
                      <a:pt x="22448" y="294821"/>
                    </a:moveTo>
                    <a:lnTo>
                      <a:pt x="28283" y="296443"/>
                    </a:lnTo>
                    <a:lnTo>
                      <a:pt x="108096" y="9580"/>
                    </a:lnTo>
                    <a:cubicBezTo>
                      <a:pt x="102492" y="9882"/>
                      <a:pt x="97504" y="13229"/>
                      <a:pt x="95094" y="18299"/>
                    </a:cubicBezTo>
                    <a:lnTo>
                      <a:pt x="11066" y="196750"/>
                    </a:lnTo>
                    <a:cubicBezTo>
                      <a:pt x="9157" y="200851"/>
                      <a:pt x="9157" y="205585"/>
                      <a:pt x="11066" y="209685"/>
                    </a:cubicBezTo>
                    <a:lnTo>
                      <a:pt x="29075" y="248596"/>
                    </a:lnTo>
                    <a:cubicBezTo>
                      <a:pt x="31556" y="253993"/>
                      <a:pt x="32054" y="260089"/>
                      <a:pt x="30480" y="265818"/>
                    </a:cubicBezTo>
                    <a:close/>
                  </a:path>
                </a:pathLst>
              </a:custGeom>
              <a:solidFill>
                <a:srgbClr val="3877A0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 119">
                <a:extLst>
                  <a:ext uri="{FF2B5EF4-FFF2-40B4-BE49-F238E27FC236}">
                    <a16:creationId xmlns:a16="http://schemas.microsoft.com/office/drawing/2014/main" id="{D2B24E0A-B088-164D-A478-93054233F543}"/>
                  </a:ext>
                </a:extLst>
              </p:cNvPr>
              <p:cNvSpPr/>
              <p:nvPr/>
            </p:nvSpPr>
            <p:spPr>
              <a:xfrm>
                <a:off x="4219982" y="3294652"/>
                <a:ext cx="312142" cy="101674"/>
              </a:xfrm>
              <a:custGeom>
                <a:avLst/>
                <a:gdLst>
                  <a:gd name="connsiteX0" fmla="*/ 24248 w 312142"/>
                  <a:gd name="connsiteY0" fmla="*/ 101675 h 101674"/>
                  <a:gd name="connsiteX1" fmla="*/ 153 w 312142"/>
                  <a:gd name="connsiteY1" fmla="*/ 82976 h 101674"/>
                  <a:gd name="connsiteX2" fmla="*/ 3625 w 312142"/>
                  <a:gd name="connsiteY2" fmla="*/ 77100 h 101674"/>
                  <a:gd name="connsiteX3" fmla="*/ 3754 w 312142"/>
                  <a:gd name="connsiteY3" fmla="*/ 77067 h 101674"/>
                  <a:gd name="connsiteX4" fmla="*/ 302157 w 312142"/>
                  <a:gd name="connsiteY4" fmla="*/ 145 h 101674"/>
                  <a:gd name="connsiteX5" fmla="*/ 308049 w 312142"/>
                  <a:gd name="connsiteY5" fmla="*/ 3690 h 101674"/>
                  <a:gd name="connsiteX6" fmla="*/ 308063 w 312142"/>
                  <a:gd name="connsiteY6" fmla="*/ 3748 h 101674"/>
                  <a:gd name="connsiteX7" fmla="*/ 311989 w 312142"/>
                  <a:gd name="connsiteY7" fmla="*/ 18988 h 101674"/>
                  <a:gd name="connsiteX8" fmla="*/ 308517 w 312142"/>
                  <a:gd name="connsiteY8" fmla="*/ 24865 h 101674"/>
                  <a:gd name="connsiteX9" fmla="*/ 308388 w 312142"/>
                  <a:gd name="connsiteY9" fmla="*/ 24897 h 101674"/>
                  <a:gd name="connsiteX10" fmla="*/ 274532 w 312142"/>
                  <a:gd name="connsiteY10" fmla="*/ 33580 h 101674"/>
                  <a:gd name="connsiteX11" fmla="*/ 265851 w 312142"/>
                  <a:gd name="connsiteY11" fmla="*/ 39561 h 101674"/>
                  <a:gd name="connsiteX12" fmla="*/ 241180 w 312142"/>
                  <a:gd name="connsiteY12" fmla="*/ 74689 h 101674"/>
                  <a:gd name="connsiteX13" fmla="*/ 222847 w 312142"/>
                  <a:gd name="connsiteY13" fmla="*/ 85210 h 101674"/>
                  <a:gd name="connsiteX14" fmla="*/ 26373 w 312142"/>
                  <a:gd name="connsiteY14" fmla="*/ 101639 h 101674"/>
                  <a:gd name="connsiteX15" fmla="*/ 11498 w 312142"/>
                  <a:gd name="connsiteY15" fmla="*/ 85030 h 101674"/>
                  <a:gd name="connsiteX16" fmla="*/ 25545 w 312142"/>
                  <a:gd name="connsiteY16" fmla="*/ 91947 h 101674"/>
                  <a:gd name="connsiteX17" fmla="*/ 222054 w 312142"/>
                  <a:gd name="connsiteY17" fmla="*/ 75518 h 101674"/>
                  <a:gd name="connsiteX18" fmla="*/ 233256 w 312142"/>
                  <a:gd name="connsiteY18" fmla="*/ 69069 h 101674"/>
                  <a:gd name="connsiteX19" fmla="*/ 257928 w 312142"/>
                  <a:gd name="connsiteY19" fmla="*/ 33940 h 101674"/>
                  <a:gd name="connsiteX20" fmla="*/ 272118 w 312142"/>
                  <a:gd name="connsiteY20" fmla="*/ 24141 h 101674"/>
                  <a:gd name="connsiteX21" fmla="*/ 301256 w 312142"/>
                  <a:gd name="connsiteY21" fmla="*/ 16610 h 101674"/>
                  <a:gd name="connsiteX22" fmla="*/ 299744 w 312142"/>
                  <a:gd name="connsiteY22" fmla="*/ 10774 h 10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2142" h="101674">
                    <a:moveTo>
                      <a:pt x="24248" y="101675"/>
                    </a:moveTo>
                    <a:cubicBezTo>
                      <a:pt x="12885" y="101697"/>
                      <a:pt x="2958" y="93994"/>
                      <a:pt x="153" y="82976"/>
                    </a:cubicBezTo>
                    <a:cubicBezTo>
                      <a:pt x="-510" y="80393"/>
                      <a:pt x="1046" y="77762"/>
                      <a:pt x="3625" y="77100"/>
                    </a:cubicBezTo>
                    <a:cubicBezTo>
                      <a:pt x="3668" y="77089"/>
                      <a:pt x="3711" y="77078"/>
                      <a:pt x="3754" y="77067"/>
                    </a:cubicBezTo>
                    <a:lnTo>
                      <a:pt x="302157" y="145"/>
                    </a:lnTo>
                    <a:cubicBezTo>
                      <a:pt x="304761" y="-503"/>
                      <a:pt x="307401" y="1082"/>
                      <a:pt x="308049" y="3690"/>
                    </a:cubicBezTo>
                    <a:cubicBezTo>
                      <a:pt x="308053" y="3708"/>
                      <a:pt x="308060" y="3730"/>
                      <a:pt x="308063" y="3748"/>
                    </a:cubicBezTo>
                    <a:lnTo>
                      <a:pt x="311989" y="18988"/>
                    </a:lnTo>
                    <a:cubicBezTo>
                      <a:pt x="312652" y="21572"/>
                      <a:pt x="311096" y="24202"/>
                      <a:pt x="308517" y="24865"/>
                    </a:cubicBezTo>
                    <a:cubicBezTo>
                      <a:pt x="308474" y="24875"/>
                      <a:pt x="308431" y="24886"/>
                      <a:pt x="308388" y="24897"/>
                    </a:cubicBezTo>
                    <a:lnTo>
                      <a:pt x="274532" y="33580"/>
                    </a:lnTo>
                    <a:cubicBezTo>
                      <a:pt x="271020" y="34477"/>
                      <a:pt x="267940" y="36599"/>
                      <a:pt x="265851" y="39561"/>
                    </a:cubicBezTo>
                    <a:lnTo>
                      <a:pt x="241180" y="74689"/>
                    </a:lnTo>
                    <a:cubicBezTo>
                      <a:pt x="236933" y="80746"/>
                      <a:pt x="230216" y="84601"/>
                      <a:pt x="222847" y="85210"/>
                    </a:cubicBezTo>
                    <a:lnTo>
                      <a:pt x="26373" y="101639"/>
                    </a:lnTo>
                    <a:close/>
                    <a:moveTo>
                      <a:pt x="11498" y="85030"/>
                    </a:moveTo>
                    <a:cubicBezTo>
                      <a:pt x="14542" y="89757"/>
                      <a:pt x="19944" y="92415"/>
                      <a:pt x="25545" y="91947"/>
                    </a:cubicBezTo>
                    <a:lnTo>
                      <a:pt x="222054" y="75518"/>
                    </a:lnTo>
                    <a:cubicBezTo>
                      <a:pt x="226557" y="75122"/>
                      <a:pt x="230652" y="72762"/>
                      <a:pt x="233256" y="69069"/>
                    </a:cubicBezTo>
                    <a:lnTo>
                      <a:pt x="257928" y="33940"/>
                    </a:lnTo>
                    <a:cubicBezTo>
                      <a:pt x="261360" y="29105"/>
                      <a:pt x="266385" y="25636"/>
                      <a:pt x="272118" y="24141"/>
                    </a:cubicBezTo>
                    <a:lnTo>
                      <a:pt x="301256" y="16610"/>
                    </a:lnTo>
                    <a:lnTo>
                      <a:pt x="299744" y="10774"/>
                    </a:lnTo>
                    <a:close/>
                  </a:path>
                </a:pathLst>
              </a:custGeom>
              <a:solidFill>
                <a:srgbClr val="3877A0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1" name="Freihandform 120">
                <a:extLst>
                  <a:ext uri="{FF2B5EF4-FFF2-40B4-BE49-F238E27FC236}">
                    <a16:creationId xmlns:a16="http://schemas.microsoft.com/office/drawing/2014/main" id="{39F1DFC4-9888-DE45-B8F3-01CAF34F952F}"/>
                  </a:ext>
                </a:extLst>
              </p:cNvPr>
              <p:cNvSpPr/>
              <p:nvPr/>
            </p:nvSpPr>
            <p:spPr>
              <a:xfrm>
                <a:off x="4514791" y="3295945"/>
                <a:ext cx="231493" cy="240824"/>
              </a:xfrm>
              <a:custGeom>
                <a:avLst/>
                <a:gdLst>
                  <a:gd name="connsiteX0" fmla="*/ 220750 w 231493"/>
                  <a:gd name="connsiteY0" fmla="*/ 240823 h 240824"/>
                  <a:gd name="connsiteX1" fmla="*/ 220750 w 231493"/>
                  <a:gd name="connsiteY1" fmla="*/ 240823 h 240824"/>
                  <a:gd name="connsiteX2" fmla="*/ 217148 w 231493"/>
                  <a:gd name="connsiteY2" fmla="*/ 239346 h 240824"/>
                  <a:gd name="connsiteX3" fmla="*/ 1370 w 231493"/>
                  <a:gd name="connsiteY3" fmla="*/ 19281 h 240824"/>
                  <a:gd name="connsiteX4" fmla="*/ 1 w 231493"/>
                  <a:gd name="connsiteY4" fmla="*/ 15858 h 240824"/>
                  <a:gd name="connsiteX5" fmla="*/ 1442 w 231493"/>
                  <a:gd name="connsiteY5" fmla="*/ 12435 h 240824"/>
                  <a:gd name="connsiteX6" fmla="*/ 12679 w 231493"/>
                  <a:gd name="connsiteY6" fmla="*/ 1411 h 240824"/>
                  <a:gd name="connsiteX7" fmla="*/ 19558 w 231493"/>
                  <a:gd name="connsiteY7" fmla="*/ 1411 h 240824"/>
                  <a:gd name="connsiteX8" fmla="*/ 44014 w 231493"/>
                  <a:gd name="connsiteY8" fmla="*/ 26379 h 240824"/>
                  <a:gd name="connsiteX9" fmla="*/ 53558 w 231493"/>
                  <a:gd name="connsiteY9" fmla="*/ 30882 h 240824"/>
                  <a:gd name="connsiteX10" fmla="*/ 96311 w 231493"/>
                  <a:gd name="connsiteY10" fmla="*/ 34701 h 240824"/>
                  <a:gd name="connsiteX11" fmla="*/ 114572 w 231493"/>
                  <a:gd name="connsiteY11" fmla="*/ 45294 h 240824"/>
                  <a:gd name="connsiteX12" fmla="*/ 227017 w 231493"/>
                  <a:gd name="connsiteY12" fmla="*/ 207424 h 240824"/>
                  <a:gd name="connsiteX13" fmla="*/ 223992 w 231493"/>
                  <a:gd name="connsiteY13" fmla="*/ 239454 h 240824"/>
                  <a:gd name="connsiteX14" fmla="*/ 220750 w 231493"/>
                  <a:gd name="connsiteY14" fmla="*/ 240823 h 240824"/>
                  <a:gd name="connsiteX15" fmla="*/ 11850 w 231493"/>
                  <a:gd name="connsiteY15" fmla="*/ 15966 h 240824"/>
                  <a:gd name="connsiteX16" fmla="*/ 220282 w 231493"/>
                  <a:gd name="connsiteY16" fmla="*/ 228537 h 240824"/>
                  <a:gd name="connsiteX17" fmla="*/ 219201 w 231493"/>
                  <a:gd name="connsiteY17" fmla="*/ 212901 h 240824"/>
                  <a:gd name="connsiteX18" fmla="*/ 106756 w 231493"/>
                  <a:gd name="connsiteY18" fmla="*/ 50770 h 240824"/>
                  <a:gd name="connsiteX19" fmla="*/ 95590 w 231493"/>
                  <a:gd name="connsiteY19" fmla="*/ 44285 h 240824"/>
                  <a:gd name="connsiteX20" fmla="*/ 52910 w 231493"/>
                  <a:gd name="connsiteY20" fmla="*/ 40610 h 240824"/>
                  <a:gd name="connsiteX21" fmla="*/ 37315 w 231493"/>
                  <a:gd name="connsiteY21" fmla="*/ 33224 h 240824"/>
                  <a:gd name="connsiteX22" fmla="*/ 16245 w 231493"/>
                  <a:gd name="connsiteY22" fmla="*/ 11607 h 2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1493" h="240824">
                    <a:moveTo>
                      <a:pt x="220750" y="240823"/>
                    </a:moveTo>
                    <a:lnTo>
                      <a:pt x="220750" y="240823"/>
                    </a:lnTo>
                    <a:cubicBezTo>
                      <a:pt x="219396" y="240849"/>
                      <a:pt x="218092" y="240315"/>
                      <a:pt x="217148" y="239346"/>
                    </a:cubicBezTo>
                    <a:lnTo>
                      <a:pt x="1370" y="19281"/>
                    </a:lnTo>
                    <a:cubicBezTo>
                      <a:pt x="469" y="18373"/>
                      <a:pt x="-24" y="17137"/>
                      <a:pt x="1" y="15858"/>
                    </a:cubicBezTo>
                    <a:cubicBezTo>
                      <a:pt x="8" y="14572"/>
                      <a:pt x="527" y="13340"/>
                      <a:pt x="1442" y="12435"/>
                    </a:cubicBezTo>
                    <a:lnTo>
                      <a:pt x="12679" y="1411"/>
                    </a:lnTo>
                    <a:cubicBezTo>
                      <a:pt x="14588" y="-470"/>
                      <a:pt x="17649" y="-470"/>
                      <a:pt x="19558" y="1411"/>
                    </a:cubicBezTo>
                    <a:lnTo>
                      <a:pt x="44014" y="26379"/>
                    </a:lnTo>
                    <a:cubicBezTo>
                      <a:pt x="46564" y="28962"/>
                      <a:pt x="49946" y="30558"/>
                      <a:pt x="53558" y="30882"/>
                    </a:cubicBezTo>
                    <a:lnTo>
                      <a:pt x="96311" y="34701"/>
                    </a:lnTo>
                    <a:cubicBezTo>
                      <a:pt x="103665" y="35346"/>
                      <a:pt x="110358" y="39227"/>
                      <a:pt x="114572" y="45294"/>
                    </a:cubicBezTo>
                    <a:lnTo>
                      <a:pt x="227017" y="207424"/>
                    </a:lnTo>
                    <a:cubicBezTo>
                      <a:pt x="233983" y="217401"/>
                      <a:pt x="232701" y="230959"/>
                      <a:pt x="223992" y="239454"/>
                    </a:cubicBezTo>
                    <a:cubicBezTo>
                      <a:pt x="223124" y="240305"/>
                      <a:pt x="221964" y="240795"/>
                      <a:pt x="220750" y="240823"/>
                    </a:cubicBezTo>
                    <a:close/>
                    <a:moveTo>
                      <a:pt x="11850" y="15966"/>
                    </a:moveTo>
                    <a:lnTo>
                      <a:pt x="220282" y="228537"/>
                    </a:lnTo>
                    <a:cubicBezTo>
                      <a:pt x="222825" y="223522"/>
                      <a:pt x="222410" y="217516"/>
                      <a:pt x="219201" y="212901"/>
                    </a:cubicBezTo>
                    <a:lnTo>
                      <a:pt x="106756" y="50770"/>
                    </a:lnTo>
                    <a:cubicBezTo>
                      <a:pt x="104188" y="47048"/>
                      <a:pt x="100093" y="44671"/>
                      <a:pt x="95590" y="44285"/>
                    </a:cubicBezTo>
                    <a:lnTo>
                      <a:pt x="52910" y="40610"/>
                    </a:lnTo>
                    <a:cubicBezTo>
                      <a:pt x="47003" y="40059"/>
                      <a:pt x="41482" y="37443"/>
                      <a:pt x="37315" y="33224"/>
                    </a:cubicBezTo>
                    <a:lnTo>
                      <a:pt x="16245" y="11607"/>
                    </a:lnTo>
                    <a:close/>
                  </a:path>
                </a:pathLst>
              </a:custGeom>
              <a:solidFill>
                <a:srgbClr val="3877A0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2" name="Freihandform 121">
                <a:extLst>
                  <a:ext uri="{FF2B5EF4-FFF2-40B4-BE49-F238E27FC236}">
                    <a16:creationId xmlns:a16="http://schemas.microsoft.com/office/drawing/2014/main" id="{9563D750-7DB5-334F-9A1A-5DA2E8D11D89}"/>
                  </a:ext>
                </a:extLst>
              </p:cNvPr>
              <p:cNvSpPr/>
              <p:nvPr/>
            </p:nvSpPr>
            <p:spPr>
              <a:xfrm rot="20250002">
                <a:off x="4502021" y="3283626"/>
                <a:ext cx="46029" cy="46045"/>
              </a:xfrm>
              <a:custGeom>
                <a:avLst/>
                <a:gdLst>
                  <a:gd name="connsiteX0" fmla="*/ 46030 w 46029"/>
                  <a:gd name="connsiteY0" fmla="*/ 23023 h 46045"/>
                  <a:gd name="connsiteX1" fmla="*/ 23015 w 46029"/>
                  <a:gd name="connsiteY1" fmla="*/ 46045 h 46045"/>
                  <a:gd name="connsiteX2" fmla="*/ 0 w 46029"/>
                  <a:gd name="connsiteY2" fmla="*/ 23023 h 46045"/>
                  <a:gd name="connsiteX3" fmla="*/ 23015 w 46029"/>
                  <a:gd name="connsiteY3" fmla="*/ 0 h 46045"/>
                  <a:gd name="connsiteX4" fmla="*/ 46030 w 46029"/>
                  <a:gd name="connsiteY4" fmla="*/ 23023 h 46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29" h="46045">
                    <a:moveTo>
                      <a:pt x="46030" y="23023"/>
                    </a:moveTo>
                    <a:cubicBezTo>
                      <a:pt x="46030" y="35738"/>
                      <a:pt x="35726" y="46045"/>
                      <a:pt x="23015" y="46045"/>
                    </a:cubicBezTo>
                    <a:cubicBezTo>
                      <a:pt x="10304" y="46045"/>
                      <a:pt x="0" y="35738"/>
                      <a:pt x="0" y="23023"/>
                    </a:cubicBezTo>
                    <a:cubicBezTo>
                      <a:pt x="0" y="10308"/>
                      <a:pt x="10304" y="0"/>
                      <a:pt x="23015" y="0"/>
                    </a:cubicBezTo>
                    <a:cubicBezTo>
                      <a:pt x="35726" y="0"/>
                      <a:pt x="46030" y="10308"/>
                      <a:pt x="46030" y="230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 122">
                <a:extLst>
                  <a:ext uri="{FF2B5EF4-FFF2-40B4-BE49-F238E27FC236}">
                    <a16:creationId xmlns:a16="http://schemas.microsoft.com/office/drawing/2014/main" id="{B32463C9-2BAF-7144-B356-05DC66B49E03}"/>
                  </a:ext>
                </a:extLst>
              </p:cNvPr>
              <p:cNvSpPr/>
              <p:nvPr/>
            </p:nvSpPr>
            <p:spPr>
              <a:xfrm>
                <a:off x="4497143" y="3278764"/>
                <a:ext cx="55754" cy="55772"/>
              </a:xfrm>
              <a:custGeom>
                <a:avLst/>
                <a:gdLst>
                  <a:gd name="connsiteX0" fmla="*/ 27913 w 55754"/>
                  <a:gd name="connsiteY0" fmla="*/ 55773 h 55772"/>
                  <a:gd name="connsiteX1" fmla="*/ 0 w 55754"/>
                  <a:gd name="connsiteY1" fmla="*/ 27923 h 55772"/>
                  <a:gd name="connsiteX2" fmla="*/ 27841 w 55754"/>
                  <a:gd name="connsiteY2" fmla="*/ 0 h 55772"/>
                  <a:gd name="connsiteX3" fmla="*/ 55755 w 55754"/>
                  <a:gd name="connsiteY3" fmla="*/ 27850 h 55772"/>
                  <a:gd name="connsiteX4" fmla="*/ 55755 w 55754"/>
                  <a:gd name="connsiteY4" fmla="*/ 27886 h 55772"/>
                  <a:gd name="connsiteX5" fmla="*/ 27913 w 55754"/>
                  <a:gd name="connsiteY5" fmla="*/ 55773 h 55772"/>
                  <a:gd name="connsiteX6" fmla="*/ 27913 w 55754"/>
                  <a:gd name="connsiteY6" fmla="*/ 9728 h 55772"/>
                  <a:gd name="connsiteX7" fmla="*/ 9905 w 55754"/>
                  <a:gd name="connsiteY7" fmla="*/ 27742 h 55772"/>
                  <a:gd name="connsiteX8" fmla="*/ 27913 w 55754"/>
                  <a:gd name="connsiteY8" fmla="*/ 45757 h 55772"/>
                  <a:gd name="connsiteX9" fmla="*/ 45922 w 55754"/>
                  <a:gd name="connsiteY9" fmla="*/ 27742 h 55772"/>
                  <a:gd name="connsiteX10" fmla="*/ 27913 w 55754"/>
                  <a:gd name="connsiteY10" fmla="*/ 9836 h 5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754" h="55772">
                    <a:moveTo>
                      <a:pt x="27913" y="55773"/>
                    </a:moveTo>
                    <a:cubicBezTo>
                      <a:pt x="12516" y="55795"/>
                      <a:pt x="22" y="43325"/>
                      <a:pt x="0" y="27923"/>
                    </a:cubicBezTo>
                    <a:cubicBezTo>
                      <a:pt x="-22" y="12520"/>
                      <a:pt x="12444" y="22"/>
                      <a:pt x="27841" y="0"/>
                    </a:cubicBezTo>
                    <a:cubicBezTo>
                      <a:pt x="43239" y="-22"/>
                      <a:pt x="55733" y="12448"/>
                      <a:pt x="55755" y="27850"/>
                    </a:cubicBezTo>
                    <a:cubicBezTo>
                      <a:pt x="55755" y="27861"/>
                      <a:pt x="55755" y="27876"/>
                      <a:pt x="55755" y="27886"/>
                    </a:cubicBezTo>
                    <a:cubicBezTo>
                      <a:pt x="55755" y="43274"/>
                      <a:pt x="43296" y="55751"/>
                      <a:pt x="27913" y="55773"/>
                    </a:cubicBezTo>
                    <a:close/>
                    <a:moveTo>
                      <a:pt x="27913" y="9728"/>
                    </a:moveTo>
                    <a:cubicBezTo>
                      <a:pt x="17969" y="9728"/>
                      <a:pt x="9905" y="17795"/>
                      <a:pt x="9905" y="27742"/>
                    </a:cubicBezTo>
                    <a:cubicBezTo>
                      <a:pt x="9905" y="37690"/>
                      <a:pt x="17969" y="45757"/>
                      <a:pt x="27913" y="45757"/>
                    </a:cubicBezTo>
                    <a:cubicBezTo>
                      <a:pt x="37858" y="45757"/>
                      <a:pt x="45922" y="37690"/>
                      <a:pt x="45922" y="27742"/>
                    </a:cubicBezTo>
                    <a:cubicBezTo>
                      <a:pt x="45767" y="17878"/>
                      <a:pt x="37778" y="9933"/>
                      <a:pt x="27913" y="9836"/>
                    </a:cubicBezTo>
                    <a:close/>
                  </a:path>
                </a:pathLst>
              </a:custGeom>
              <a:solidFill>
                <a:srgbClr val="3877A0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C24809C7-5356-BB46-B655-2EFA913186B9}"/>
                  </a:ext>
                </a:extLst>
              </p:cNvPr>
              <p:cNvSpPr/>
              <p:nvPr/>
            </p:nvSpPr>
            <p:spPr>
              <a:xfrm>
                <a:off x="4490696" y="3349958"/>
                <a:ext cx="68720" cy="353480"/>
              </a:xfrm>
              <a:custGeom>
                <a:avLst/>
                <a:gdLst>
                  <a:gd name="connsiteX0" fmla="*/ 45706 w 68720"/>
                  <a:gd name="connsiteY0" fmla="*/ 0 h 353480"/>
                  <a:gd name="connsiteX1" fmla="*/ 23015 w 68720"/>
                  <a:gd name="connsiteY1" fmla="*/ 0 h 353480"/>
                  <a:gd name="connsiteX2" fmla="*/ 0 w 68720"/>
                  <a:gd name="connsiteY2" fmla="*/ 353481 h 353480"/>
                  <a:gd name="connsiteX3" fmla="*/ 68721 w 68720"/>
                  <a:gd name="connsiteY3" fmla="*/ 353481 h 353480"/>
                  <a:gd name="connsiteX4" fmla="*/ 45706 w 68720"/>
                  <a:gd name="connsiteY4" fmla="*/ 0 h 35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20" h="353480">
                    <a:moveTo>
                      <a:pt x="45706" y="0"/>
                    </a:moveTo>
                    <a:lnTo>
                      <a:pt x="23015" y="0"/>
                    </a:lnTo>
                    <a:lnTo>
                      <a:pt x="0" y="353481"/>
                    </a:lnTo>
                    <a:lnTo>
                      <a:pt x="68721" y="353481"/>
                    </a:lnTo>
                    <a:lnTo>
                      <a:pt x="45706" y="0"/>
                    </a:lnTo>
                    <a:close/>
                  </a:path>
                </a:pathLst>
              </a:custGeom>
              <a:solidFill>
                <a:srgbClr val="EDD73E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3CAB6E62-6777-D64E-AD87-51CBC8035DF8}"/>
                  </a:ext>
                </a:extLst>
              </p:cNvPr>
              <p:cNvSpPr/>
              <p:nvPr/>
            </p:nvSpPr>
            <p:spPr>
              <a:xfrm>
                <a:off x="4216656" y="3074552"/>
                <a:ext cx="209461" cy="88937"/>
              </a:xfrm>
              <a:custGeom>
                <a:avLst/>
                <a:gdLst>
                  <a:gd name="connsiteX0" fmla="*/ 160514 w 209461"/>
                  <a:gd name="connsiteY0" fmla="*/ 88920 h 88937"/>
                  <a:gd name="connsiteX1" fmla="*/ 5280 w 209461"/>
                  <a:gd name="connsiteY1" fmla="*/ 88920 h 88937"/>
                  <a:gd name="connsiteX2" fmla="*/ 18 w 209461"/>
                  <a:gd name="connsiteY2" fmla="*/ 84492 h 88937"/>
                  <a:gd name="connsiteX3" fmla="*/ 4445 w 209461"/>
                  <a:gd name="connsiteY3" fmla="*/ 79228 h 88937"/>
                  <a:gd name="connsiteX4" fmla="*/ 5280 w 209461"/>
                  <a:gd name="connsiteY4" fmla="*/ 79228 h 88937"/>
                  <a:gd name="connsiteX5" fmla="*/ 160514 w 209461"/>
                  <a:gd name="connsiteY5" fmla="*/ 79228 h 88937"/>
                  <a:gd name="connsiteX6" fmla="*/ 199773 w 209461"/>
                  <a:gd name="connsiteY6" fmla="*/ 40100 h 88937"/>
                  <a:gd name="connsiteX7" fmla="*/ 199773 w 209461"/>
                  <a:gd name="connsiteY7" fmla="*/ 40064 h 88937"/>
                  <a:gd name="connsiteX8" fmla="*/ 169447 w 209461"/>
                  <a:gd name="connsiteY8" fmla="*/ 9692 h 88937"/>
                  <a:gd name="connsiteX9" fmla="*/ 146143 w 209461"/>
                  <a:gd name="connsiteY9" fmla="*/ 33003 h 88937"/>
                  <a:gd name="connsiteX10" fmla="*/ 163792 w 209461"/>
                  <a:gd name="connsiteY10" fmla="*/ 50693 h 88937"/>
                  <a:gd name="connsiteX11" fmla="*/ 176974 w 209461"/>
                  <a:gd name="connsiteY11" fmla="*/ 37506 h 88937"/>
                  <a:gd name="connsiteX12" fmla="*/ 167394 w 209461"/>
                  <a:gd name="connsiteY12" fmla="*/ 27959 h 88937"/>
                  <a:gd name="connsiteX13" fmla="*/ 162967 w 209461"/>
                  <a:gd name="connsiteY13" fmla="*/ 22695 h 88937"/>
                  <a:gd name="connsiteX14" fmla="*/ 167394 w 209461"/>
                  <a:gd name="connsiteY14" fmla="*/ 18267 h 88937"/>
                  <a:gd name="connsiteX15" fmla="*/ 186663 w 209461"/>
                  <a:gd name="connsiteY15" fmla="*/ 37506 h 88937"/>
                  <a:gd name="connsiteX16" fmla="*/ 163792 w 209461"/>
                  <a:gd name="connsiteY16" fmla="*/ 60385 h 88937"/>
                  <a:gd name="connsiteX17" fmla="*/ 136419 w 209461"/>
                  <a:gd name="connsiteY17" fmla="*/ 33003 h 88937"/>
                  <a:gd name="connsiteX18" fmla="*/ 169447 w 209461"/>
                  <a:gd name="connsiteY18" fmla="*/ 0 h 88937"/>
                  <a:gd name="connsiteX19" fmla="*/ 209462 w 209461"/>
                  <a:gd name="connsiteY19" fmla="*/ 40064 h 88937"/>
                  <a:gd name="connsiteX20" fmla="*/ 160514 w 209461"/>
                  <a:gd name="connsiteY20" fmla="*/ 88920 h 8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61" h="88937">
                    <a:moveTo>
                      <a:pt x="160514" y="88920"/>
                    </a:moveTo>
                    <a:lnTo>
                      <a:pt x="5280" y="88920"/>
                    </a:lnTo>
                    <a:cubicBezTo>
                      <a:pt x="2604" y="89150"/>
                      <a:pt x="249" y="87169"/>
                      <a:pt x="18" y="84492"/>
                    </a:cubicBezTo>
                    <a:cubicBezTo>
                      <a:pt x="-212" y="81815"/>
                      <a:pt x="1769" y="79458"/>
                      <a:pt x="4445" y="79228"/>
                    </a:cubicBezTo>
                    <a:cubicBezTo>
                      <a:pt x="4722" y="79203"/>
                      <a:pt x="5003" y="79203"/>
                      <a:pt x="5280" y="79228"/>
                    </a:cubicBezTo>
                    <a:lnTo>
                      <a:pt x="160514" y="79228"/>
                    </a:lnTo>
                    <a:cubicBezTo>
                      <a:pt x="182157" y="79267"/>
                      <a:pt x="199734" y="61750"/>
                      <a:pt x="199773" y="40100"/>
                    </a:cubicBezTo>
                    <a:cubicBezTo>
                      <a:pt x="199773" y="40089"/>
                      <a:pt x="199773" y="40075"/>
                      <a:pt x="199773" y="40064"/>
                    </a:cubicBezTo>
                    <a:cubicBezTo>
                      <a:pt x="199752" y="23311"/>
                      <a:pt x="186191" y="9731"/>
                      <a:pt x="169447" y="9692"/>
                    </a:cubicBezTo>
                    <a:cubicBezTo>
                      <a:pt x="156578" y="9692"/>
                      <a:pt x="146143" y="20129"/>
                      <a:pt x="146143" y="33003"/>
                    </a:cubicBezTo>
                    <a:cubicBezTo>
                      <a:pt x="146143" y="42759"/>
                      <a:pt x="154038" y="50671"/>
                      <a:pt x="163792" y="50693"/>
                    </a:cubicBezTo>
                    <a:cubicBezTo>
                      <a:pt x="171071" y="50693"/>
                      <a:pt x="176974" y="44788"/>
                      <a:pt x="176974" y="37506"/>
                    </a:cubicBezTo>
                    <a:cubicBezTo>
                      <a:pt x="176953" y="32228"/>
                      <a:pt x="172670" y="27959"/>
                      <a:pt x="167394" y="27959"/>
                    </a:cubicBezTo>
                    <a:cubicBezTo>
                      <a:pt x="164718" y="27728"/>
                      <a:pt x="162737" y="25372"/>
                      <a:pt x="162967" y="22695"/>
                    </a:cubicBezTo>
                    <a:cubicBezTo>
                      <a:pt x="163172" y="20338"/>
                      <a:pt x="165038" y="18469"/>
                      <a:pt x="167394" y="18267"/>
                    </a:cubicBezTo>
                    <a:cubicBezTo>
                      <a:pt x="178022" y="18267"/>
                      <a:pt x="186641" y="26874"/>
                      <a:pt x="186663" y="37506"/>
                    </a:cubicBezTo>
                    <a:cubicBezTo>
                      <a:pt x="186663" y="50142"/>
                      <a:pt x="176423" y="60385"/>
                      <a:pt x="163792" y="60385"/>
                    </a:cubicBezTo>
                    <a:cubicBezTo>
                      <a:pt x="148683" y="60367"/>
                      <a:pt x="136441" y="48117"/>
                      <a:pt x="136419" y="33003"/>
                    </a:cubicBezTo>
                    <a:cubicBezTo>
                      <a:pt x="136459" y="14779"/>
                      <a:pt x="151229" y="22"/>
                      <a:pt x="169447" y="0"/>
                    </a:cubicBezTo>
                    <a:cubicBezTo>
                      <a:pt x="191543" y="40"/>
                      <a:pt x="209444" y="17960"/>
                      <a:pt x="209462" y="40064"/>
                    </a:cubicBezTo>
                    <a:cubicBezTo>
                      <a:pt x="209422" y="67072"/>
                      <a:pt x="187513" y="88941"/>
                      <a:pt x="160514" y="88920"/>
                    </a:cubicBezTo>
                    <a:close/>
                  </a:path>
                </a:pathLst>
              </a:custGeom>
              <a:solidFill>
                <a:srgbClr val="74C071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BAFC4428-84A0-DD46-A995-4CFDDE9EB006}"/>
                  </a:ext>
                </a:extLst>
              </p:cNvPr>
              <p:cNvSpPr/>
              <p:nvPr/>
            </p:nvSpPr>
            <p:spPr>
              <a:xfrm>
                <a:off x="4180350" y="3201283"/>
                <a:ext cx="209461" cy="88938"/>
              </a:xfrm>
              <a:custGeom>
                <a:avLst/>
                <a:gdLst>
                  <a:gd name="connsiteX0" fmla="*/ 169411 w 209461"/>
                  <a:gd name="connsiteY0" fmla="*/ 88939 h 88938"/>
                  <a:gd name="connsiteX1" fmla="*/ 136419 w 209461"/>
                  <a:gd name="connsiteY1" fmla="*/ 55936 h 88938"/>
                  <a:gd name="connsiteX2" fmla="*/ 163756 w 209461"/>
                  <a:gd name="connsiteY2" fmla="*/ 28554 h 88938"/>
                  <a:gd name="connsiteX3" fmla="*/ 186627 w 209461"/>
                  <a:gd name="connsiteY3" fmla="*/ 51432 h 88938"/>
                  <a:gd name="connsiteX4" fmla="*/ 167394 w 209461"/>
                  <a:gd name="connsiteY4" fmla="*/ 70672 h 88938"/>
                  <a:gd name="connsiteX5" fmla="*/ 162131 w 209461"/>
                  <a:gd name="connsiteY5" fmla="*/ 66244 h 88938"/>
                  <a:gd name="connsiteX6" fmla="*/ 166558 w 209461"/>
                  <a:gd name="connsiteY6" fmla="*/ 60980 h 88938"/>
                  <a:gd name="connsiteX7" fmla="*/ 167394 w 209461"/>
                  <a:gd name="connsiteY7" fmla="*/ 60980 h 88938"/>
                  <a:gd name="connsiteX8" fmla="*/ 176938 w 209461"/>
                  <a:gd name="connsiteY8" fmla="*/ 51432 h 88938"/>
                  <a:gd name="connsiteX9" fmla="*/ 163756 w 209461"/>
                  <a:gd name="connsiteY9" fmla="*/ 38246 h 88938"/>
                  <a:gd name="connsiteX10" fmla="*/ 146108 w 209461"/>
                  <a:gd name="connsiteY10" fmla="*/ 55936 h 88938"/>
                  <a:gd name="connsiteX11" fmla="*/ 169411 w 209461"/>
                  <a:gd name="connsiteY11" fmla="*/ 79247 h 88938"/>
                  <a:gd name="connsiteX12" fmla="*/ 199737 w 209461"/>
                  <a:gd name="connsiteY12" fmla="*/ 48874 h 88938"/>
                  <a:gd name="connsiteX13" fmla="*/ 160622 w 209461"/>
                  <a:gd name="connsiteY13" fmla="*/ 9711 h 88938"/>
                  <a:gd name="connsiteX14" fmla="*/ 5280 w 209461"/>
                  <a:gd name="connsiteY14" fmla="*/ 9711 h 88938"/>
                  <a:gd name="connsiteX15" fmla="*/ 18 w 209461"/>
                  <a:gd name="connsiteY15" fmla="*/ 5283 h 88938"/>
                  <a:gd name="connsiteX16" fmla="*/ 4445 w 209461"/>
                  <a:gd name="connsiteY16" fmla="*/ 19 h 88938"/>
                  <a:gd name="connsiteX17" fmla="*/ 5280 w 209461"/>
                  <a:gd name="connsiteY17" fmla="*/ 19 h 88938"/>
                  <a:gd name="connsiteX18" fmla="*/ 160622 w 209461"/>
                  <a:gd name="connsiteY18" fmla="*/ 19 h 88938"/>
                  <a:gd name="connsiteX19" fmla="*/ 209462 w 209461"/>
                  <a:gd name="connsiteY19" fmla="*/ 48874 h 88938"/>
                  <a:gd name="connsiteX20" fmla="*/ 169411 w 209461"/>
                  <a:gd name="connsiteY20" fmla="*/ 88939 h 8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61" h="88938">
                    <a:moveTo>
                      <a:pt x="169411" y="88939"/>
                    </a:moveTo>
                    <a:cubicBezTo>
                      <a:pt x="151197" y="88917"/>
                      <a:pt x="136440" y="74156"/>
                      <a:pt x="136419" y="55936"/>
                    </a:cubicBezTo>
                    <a:cubicBezTo>
                      <a:pt x="136419" y="40829"/>
                      <a:pt x="148654" y="28576"/>
                      <a:pt x="163756" y="28554"/>
                    </a:cubicBezTo>
                    <a:cubicBezTo>
                      <a:pt x="176387" y="28554"/>
                      <a:pt x="186627" y="38797"/>
                      <a:pt x="186627" y="51432"/>
                    </a:cubicBezTo>
                    <a:cubicBezTo>
                      <a:pt x="186627" y="62057"/>
                      <a:pt x="178015" y="70672"/>
                      <a:pt x="167394" y="70672"/>
                    </a:cubicBezTo>
                    <a:cubicBezTo>
                      <a:pt x="164718" y="70902"/>
                      <a:pt x="162362" y="68921"/>
                      <a:pt x="162131" y="66244"/>
                    </a:cubicBezTo>
                    <a:cubicBezTo>
                      <a:pt x="161901" y="63567"/>
                      <a:pt x="163882" y="61211"/>
                      <a:pt x="166558" y="60980"/>
                    </a:cubicBezTo>
                    <a:cubicBezTo>
                      <a:pt x="166835" y="60955"/>
                      <a:pt x="167116" y="60955"/>
                      <a:pt x="167394" y="60980"/>
                    </a:cubicBezTo>
                    <a:cubicBezTo>
                      <a:pt x="172666" y="60980"/>
                      <a:pt x="176938" y="56707"/>
                      <a:pt x="176938" y="51432"/>
                    </a:cubicBezTo>
                    <a:cubicBezTo>
                      <a:pt x="176938" y="44151"/>
                      <a:pt x="171035" y="38246"/>
                      <a:pt x="163756" y="38246"/>
                    </a:cubicBezTo>
                    <a:cubicBezTo>
                      <a:pt x="154002" y="38267"/>
                      <a:pt x="146108" y="46179"/>
                      <a:pt x="146108" y="55936"/>
                    </a:cubicBezTo>
                    <a:cubicBezTo>
                      <a:pt x="146108" y="68809"/>
                      <a:pt x="156542" y="79247"/>
                      <a:pt x="169411" y="79247"/>
                    </a:cubicBezTo>
                    <a:cubicBezTo>
                      <a:pt x="186159" y="79207"/>
                      <a:pt x="199719" y="65628"/>
                      <a:pt x="199737" y="48874"/>
                    </a:cubicBezTo>
                    <a:cubicBezTo>
                      <a:pt x="199719" y="27268"/>
                      <a:pt x="182222" y="9750"/>
                      <a:pt x="160622" y="9711"/>
                    </a:cubicBezTo>
                    <a:lnTo>
                      <a:pt x="5280" y="9711"/>
                    </a:lnTo>
                    <a:cubicBezTo>
                      <a:pt x="2604" y="9941"/>
                      <a:pt x="249" y="7960"/>
                      <a:pt x="18" y="5283"/>
                    </a:cubicBezTo>
                    <a:cubicBezTo>
                      <a:pt x="-212" y="2606"/>
                      <a:pt x="1769" y="249"/>
                      <a:pt x="4445" y="19"/>
                    </a:cubicBezTo>
                    <a:cubicBezTo>
                      <a:pt x="4722" y="-6"/>
                      <a:pt x="5003" y="-6"/>
                      <a:pt x="5280" y="19"/>
                    </a:cubicBezTo>
                    <a:lnTo>
                      <a:pt x="160622" y="19"/>
                    </a:lnTo>
                    <a:cubicBezTo>
                      <a:pt x="187578" y="59"/>
                      <a:pt x="209422" y="21910"/>
                      <a:pt x="209462" y="48874"/>
                    </a:cubicBezTo>
                    <a:cubicBezTo>
                      <a:pt x="209440" y="70992"/>
                      <a:pt x="191522" y="88917"/>
                      <a:pt x="169411" y="88939"/>
                    </a:cubicBezTo>
                    <a:close/>
                  </a:path>
                </a:pathLst>
              </a:custGeom>
              <a:solidFill>
                <a:srgbClr val="74C071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0" name="Freihandform 139">
                <a:extLst>
                  <a:ext uri="{FF2B5EF4-FFF2-40B4-BE49-F238E27FC236}">
                    <a16:creationId xmlns:a16="http://schemas.microsoft.com/office/drawing/2014/main" id="{D4F8B2B1-D62D-F84B-92F8-728FB11049CD}"/>
                  </a:ext>
                </a:extLst>
              </p:cNvPr>
              <p:cNvSpPr/>
              <p:nvPr/>
            </p:nvSpPr>
            <p:spPr>
              <a:xfrm>
                <a:off x="4819803" y="3019510"/>
                <a:ext cx="11598" cy="159381"/>
              </a:xfrm>
              <a:custGeom>
                <a:avLst/>
                <a:gdLst>
                  <a:gd name="connsiteX0" fmla="*/ 5781 w 11598"/>
                  <a:gd name="connsiteY0" fmla="*/ 159382 h 159381"/>
                  <a:gd name="connsiteX1" fmla="*/ 18 w 11598"/>
                  <a:gd name="connsiteY1" fmla="*/ 153581 h 159381"/>
                  <a:gd name="connsiteX2" fmla="*/ 18 w 11598"/>
                  <a:gd name="connsiteY2" fmla="*/ 6259 h 159381"/>
                  <a:gd name="connsiteX3" fmla="*/ 5342 w 11598"/>
                  <a:gd name="connsiteY3" fmla="*/ 18 h 159381"/>
                  <a:gd name="connsiteX4" fmla="*/ 11580 w 11598"/>
                  <a:gd name="connsiteY4" fmla="*/ 5343 h 159381"/>
                  <a:gd name="connsiteX5" fmla="*/ 11580 w 11598"/>
                  <a:gd name="connsiteY5" fmla="*/ 6259 h 159381"/>
                  <a:gd name="connsiteX6" fmla="*/ 11580 w 11598"/>
                  <a:gd name="connsiteY6" fmla="*/ 153581 h 159381"/>
                  <a:gd name="connsiteX7" fmla="*/ 5781 w 11598"/>
                  <a:gd name="connsiteY7" fmla="*/ 159382 h 159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98" h="159381">
                    <a:moveTo>
                      <a:pt x="5781" y="159382"/>
                    </a:moveTo>
                    <a:cubicBezTo>
                      <a:pt x="2594" y="159364"/>
                      <a:pt x="18" y="156770"/>
                      <a:pt x="18" y="153581"/>
                    </a:cubicBezTo>
                    <a:lnTo>
                      <a:pt x="18" y="6259"/>
                    </a:lnTo>
                    <a:cubicBezTo>
                      <a:pt x="-234" y="3066"/>
                      <a:pt x="2150" y="271"/>
                      <a:pt x="5342" y="18"/>
                    </a:cubicBezTo>
                    <a:cubicBezTo>
                      <a:pt x="8536" y="-234"/>
                      <a:pt x="11328" y="2151"/>
                      <a:pt x="11580" y="5343"/>
                    </a:cubicBezTo>
                    <a:cubicBezTo>
                      <a:pt x="11605" y="5650"/>
                      <a:pt x="11605" y="5956"/>
                      <a:pt x="11580" y="6259"/>
                    </a:cubicBezTo>
                    <a:lnTo>
                      <a:pt x="11580" y="153581"/>
                    </a:lnTo>
                    <a:cubicBezTo>
                      <a:pt x="11580" y="156784"/>
                      <a:pt x="8983" y="159382"/>
                      <a:pt x="5781" y="159382"/>
                    </a:cubicBezTo>
                    <a:close/>
                  </a:path>
                </a:pathLst>
              </a:custGeom>
              <a:solidFill>
                <a:srgbClr val="005085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1" name="Freihandform 140">
                <a:extLst>
                  <a:ext uri="{FF2B5EF4-FFF2-40B4-BE49-F238E27FC236}">
                    <a16:creationId xmlns:a16="http://schemas.microsoft.com/office/drawing/2014/main" id="{497CDD84-FB83-604C-B480-2F28E0EE3CEF}"/>
                  </a:ext>
                </a:extLst>
              </p:cNvPr>
              <p:cNvSpPr/>
              <p:nvPr/>
            </p:nvSpPr>
            <p:spPr>
              <a:xfrm>
                <a:off x="4801776" y="3020256"/>
                <a:ext cx="47254" cy="29363"/>
              </a:xfrm>
              <a:custGeom>
                <a:avLst/>
                <a:gdLst>
                  <a:gd name="connsiteX0" fmla="*/ 0 w 47254"/>
                  <a:gd name="connsiteY0" fmla="*/ 25436 h 29363"/>
                  <a:gd name="connsiteX1" fmla="*/ 4250 w 47254"/>
                  <a:gd name="connsiteY1" fmla="*/ 29364 h 29363"/>
                  <a:gd name="connsiteX2" fmla="*/ 23627 w 47254"/>
                  <a:gd name="connsiteY2" fmla="*/ 8503 h 29363"/>
                  <a:gd name="connsiteX3" fmla="*/ 43005 w 47254"/>
                  <a:gd name="connsiteY3" fmla="*/ 29364 h 29363"/>
                  <a:gd name="connsiteX4" fmla="*/ 47255 w 47254"/>
                  <a:gd name="connsiteY4" fmla="*/ 25436 h 29363"/>
                  <a:gd name="connsiteX5" fmla="*/ 23627 w 47254"/>
                  <a:gd name="connsiteY5" fmla="*/ 0 h 29363"/>
                  <a:gd name="connsiteX6" fmla="*/ 0 w 47254"/>
                  <a:gd name="connsiteY6" fmla="*/ 25436 h 29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254" h="29363">
                    <a:moveTo>
                      <a:pt x="0" y="25436"/>
                    </a:moveTo>
                    <a:lnTo>
                      <a:pt x="4250" y="29364"/>
                    </a:lnTo>
                    <a:lnTo>
                      <a:pt x="23627" y="8503"/>
                    </a:lnTo>
                    <a:lnTo>
                      <a:pt x="43005" y="29364"/>
                    </a:lnTo>
                    <a:lnTo>
                      <a:pt x="47255" y="25436"/>
                    </a:lnTo>
                    <a:lnTo>
                      <a:pt x="23627" y="0"/>
                    </a:lnTo>
                    <a:lnTo>
                      <a:pt x="0" y="25436"/>
                    </a:lnTo>
                    <a:close/>
                  </a:path>
                </a:pathLst>
              </a:custGeom>
              <a:solidFill>
                <a:srgbClr val="005085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2" name="Freihandform 141">
                <a:extLst>
                  <a:ext uri="{FF2B5EF4-FFF2-40B4-BE49-F238E27FC236}">
                    <a16:creationId xmlns:a16="http://schemas.microsoft.com/office/drawing/2014/main" id="{A9A673C8-B3E3-6D4B-A85E-C8CAA5212F88}"/>
                  </a:ext>
                </a:extLst>
              </p:cNvPr>
              <p:cNvSpPr/>
              <p:nvPr/>
            </p:nvSpPr>
            <p:spPr>
              <a:xfrm>
                <a:off x="4708492" y="3167543"/>
                <a:ext cx="121269" cy="294501"/>
              </a:xfrm>
              <a:custGeom>
                <a:avLst/>
                <a:gdLst>
                  <a:gd name="connsiteX0" fmla="*/ 115507 w 121269"/>
                  <a:gd name="connsiteY0" fmla="*/ 294501 h 294501"/>
                  <a:gd name="connsiteX1" fmla="*/ 109744 w 121269"/>
                  <a:gd name="connsiteY1" fmla="*/ 288737 h 294501"/>
                  <a:gd name="connsiteX2" fmla="*/ 109744 w 121269"/>
                  <a:gd name="connsiteY2" fmla="*/ 176182 h 294501"/>
                  <a:gd name="connsiteX3" fmla="*/ 0 w 121269"/>
                  <a:gd name="connsiteY3" fmla="*/ 98035 h 294501"/>
                  <a:gd name="connsiteX4" fmla="*/ 0 w 121269"/>
                  <a:gd name="connsiteY4" fmla="*/ 5765 h 294501"/>
                  <a:gd name="connsiteX5" fmla="*/ 5763 w 121269"/>
                  <a:gd name="connsiteY5" fmla="*/ 0 h 294501"/>
                  <a:gd name="connsiteX6" fmla="*/ 11525 w 121269"/>
                  <a:gd name="connsiteY6" fmla="*/ 5765 h 294501"/>
                  <a:gd name="connsiteX7" fmla="*/ 11525 w 121269"/>
                  <a:gd name="connsiteY7" fmla="*/ 92234 h 294501"/>
                  <a:gd name="connsiteX8" fmla="*/ 121270 w 121269"/>
                  <a:gd name="connsiteY8" fmla="*/ 170345 h 294501"/>
                  <a:gd name="connsiteX9" fmla="*/ 121270 w 121269"/>
                  <a:gd name="connsiteY9" fmla="*/ 288881 h 294501"/>
                  <a:gd name="connsiteX10" fmla="*/ 115507 w 121269"/>
                  <a:gd name="connsiteY10" fmla="*/ 294501 h 29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269" h="294501">
                    <a:moveTo>
                      <a:pt x="115507" y="294501"/>
                    </a:moveTo>
                    <a:cubicBezTo>
                      <a:pt x="112323" y="294501"/>
                      <a:pt x="109744" y="291922"/>
                      <a:pt x="109744" y="288737"/>
                    </a:cubicBezTo>
                    <a:lnTo>
                      <a:pt x="109744" y="176182"/>
                    </a:lnTo>
                    <a:lnTo>
                      <a:pt x="0" y="98035"/>
                    </a:lnTo>
                    <a:lnTo>
                      <a:pt x="0" y="5765"/>
                    </a:lnTo>
                    <a:cubicBezTo>
                      <a:pt x="0" y="2580"/>
                      <a:pt x="2579" y="0"/>
                      <a:pt x="5763" y="0"/>
                    </a:cubicBezTo>
                    <a:cubicBezTo>
                      <a:pt x="8946" y="0"/>
                      <a:pt x="11525" y="2580"/>
                      <a:pt x="11525" y="5765"/>
                    </a:cubicBezTo>
                    <a:lnTo>
                      <a:pt x="11525" y="92234"/>
                    </a:lnTo>
                    <a:lnTo>
                      <a:pt x="121270" y="170345"/>
                    </a:lnTo>
                    <a:lnTo>
                      <a:pt x="121270" y="288881"/>
                    </a:lnTo>
                    <a:cubicBezTo>
                      <a:pt x="121190" y="292008"/>
                      <a:pt x="118633" y="294501"/>
                      <a:pt x="115507" y="294501"/>
                    </a:cubicBezTo>
                    <a:close/>
                  </a:path>
                </a:pathLst>
              </a:custGeom>
              <a:solidFill>
                <a:srgbClr val="B9CB6C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3" name="Freihandform 142">
                <a:extLst>
                  <a:ext uri="{FF2B5EF4-FFF2-40B4-BE49-F238E27FC236}">
                    <a16:creationId xmlns:a16="http://schemas.microsoft.com/office/drawing/2014/main" id="{A3CF42FD-B764-8145-828A-4D7C70DA12BA}"/>
                  </a:ext>
                </a:extLst>
              </p:cNvPr>
              <p:cNvSpPr/>
              <p:nvPr/>
            </p:nvSpPr>
            <p:spPr>
              <a:xfrm>
                <a:off x="4690123" y="3166930"/>
                <a:ext cx="47218" cy="29363"/>
              </a:xfrm>
              <a:custGeom>
                <a:avLst/>
                <a:gdLst>
                  <a:gd name="connsiteX0" fmla="*/ 0 w 47218"/>
                  <a:gd name="connsiteY0" fmla="*/ 25400 h 29363"/>
                  <a:gd name="connsiteX1" fmla="*/ 4214 w 47218"/>
                  <a:gd name="connsiteY1" fmla="*/ 29364 h 29363"/>
                  <a:gd name="connsiteX2" fmla="*/ 23591 w 47218"/>
                  <a:gd name="connsiteY2" fmla="*/ 8467 h 29363"/>
                  <a:gd name="connsiteX3" fmla="*/ 43005 w 47218"/>
                  <a:gd name="connsiteY3" fmla="*/ 29364 h 29363"/>
                  <a:gd name="connsiteX4" fmla="*/ 47218 w 47218"/>
                  <a:gd name="connsiteY4" fmla="*/ 25400 h 29363"/>
                  <a:gd name="connsiteX5" fmla="*/ 23591 w 47218"/>
                  <a:gd name="connsiteY5" fmla="*/ 0 h 29363"/>
                  <a:gd name="connsiteX6" fmla="*/ 0 w 47218"/>
                  <a:gd name="connsiteY6" fmla="*/ 25400 h 29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218" h="29363">
                    <a:moveTo>
                      <a:pt x="0" y="25400"/>
                    </a:moveTo>
                    <a:lnTo>
                      <a:pt x="4214" y="29364"/>
                    </a:lnTo>
                    <a:lnTo>
                      <a:pt x="23591" y="8467"/>
                    </a:lnTo>
                    <a:lnTo>
                      <a:pt x="43005" y="29364"/>
                    </a:lnTo>
                    <a:lnTo>
                      <a:pt x="47218" y="25400"/>
                    </a:lnTo>
                    <a:lnTo>
                      <a:pt x="23591" y="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B9CB6C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9A74EA27-9699-684D-ACAF-28A30CD16518}"/>
                </a:ext>
              </a:extLst>
            </p:cNvPr>
            <p:cNvGrpSpPr/>
            <p:nvPr/>
          </p:nvGrpSpPr>
          <p:grpSpPr>
            <a:xfrm>
              <a:off x="2889819" y="4188787"/>
              <a:ext cx="337429" cy="337374"/>
              <a:chOff x="2889819" y="4188787"/>
              <a:chExt cx="337429" cy="337374"/>
            </a:xfrm>
          </p:grpSpPr>
          <p:sp>
            <p:nvSpPr>
              <p:cNvPr id="144" name="Freihandform 143">
                <a:extLst>
                  <a:ext uri="{FF2B5EF4-FFF2-40B4-BE49-F238E27FC236}">
                    <a16:creationId xmlns:a16="http://schemas.microsoft.com/office/drawing/2014/main" id="{36050996-4758-D249-9486-B895108DB4E5}"/>
                  </a:ext>
                </a:extLst>
              </p:cNvPr>
              <p:cNvSpPr/>
              <p:nvPr/>
            </p:nvSpPr>
            <p:spPr>
              <a:xfrm>
                <a:off x="2889819" y="4195313"/>
                <a:ext cx="326187" cy="326296"/>
              </a:xfrm>
              <a:custGeom>
                <a:avLst/>
                <a:gdLst>
                  <a:gd name="connsiteX0" fmla="*/ 165 w 326187"/>
                  <a:gd name="connsiteY0" fmla="*/ 153333 h 326296"/>
                  <a:gd name="connsiteX1" fmla="*/ 6036 w 326187"/>
                  <a:gd name="connsiteY1" fmla="*/ 118781 h 326296"/>
                  <a:gd name="connsiteX2" fmla="*/ 19960 w 326187"/>
                  <a:gd name="connsiteY2" fmla="*/ 108830 h 326296"/>
                  <a:gd name="connsiteX3" fmla="*/ 20011 w 326187"/>
                  <a:gd name="connsiteY3" fmla="*/ 108837 h 326296"/>
                  <a:gd name="connsiteX4" fmla="*/ 50806 w 326187"/>
                  <a:gd name="connsiteY4" fmla="*/ 114061 h 326296"/>
                  <a:gd name="connsiteX5" fmla="*/ 63484 w 326187"/>
                  <a:gd name="connsiteY5" fmla="*/ 107864 h 326296"/>
                  <a:gd name="connsiteX6" fmla="*/ 70003 w 326187"/>
                  <a:gd name="connsiteY6" fmla="*/ 97488 h 326296"/>
                  <a:gd name="connsiteX7" fmla="*/ 70003 w 326187"/>
                  <a:gd name="connsiteY7" fmla="*/ 83329 h 326296"/>
                  <a:gd name="connsiteX8" fmla="*/ 51994 w 326187"/>
                  <a:gd name="connsiteY8" fmla="*/ 57892 h 326296"/>
                  <a:gd name="connsiteX9" fmla="*/ 54876 w 326187"/>
                  <a:gd name="connsiteY9" fmla="*/ 40958 h 326296"/>
                  <a:gd name="connsiteX10" fmla="*/ 83437 w 326187"/>
                  <a:gd name="connsiteY10" fmla="*/ 20674 h 326296"/>
                  <a:gd name="connsiteX11" fmla="*/ 100365 w 326187"/>
                  <a:gd name="connsiteY11" fmla="*/ 23520 h 326296"/>
                  <a:gd name="connsiteX12" fmla="*/ 100365 w 326187"/>
                  <a:gd name="connsiteY12" fmla="*/ 23520 h 326296"/>
                  <a:gd name="connsiteX13" fmla="*/ 118374 w 326187"/>
                  <a:gd name="connsiteY13" fmla="*/ 48993 h 326296"/>
                  <a:gd name="connsiteX14" fmla="*/ 131736 w 326187"/>
                  <a:gd name="connsiteY14" fmla="*/ 53569 h 326296"/>
                  <a:gd name="connsiteX15" fmla="*/ 143658 w 326187"/>
                  <a:gd name="connsiteY15" fmla="*/ 50866 h 326296"/>
                  <a:gd name="connsiteX16" fmla="*/ 153707 w 326187"/>
                  <a:gd name="connsiteY16" fmla="*/ 40886 h 326296"/>
                  <a:gd name="connsiteX17" fmla="*/ 158929 w 326187"/>
                  <a:gd name="connsiteY17" fmla="*/ 10118 h 326296"/>
                  <a:gd name="connsiteX18" fmla="*/ 172853 w 326187"/>
                  <a:gd name="connsiteY18" fmla="*/ 166 h 326296"/>
                  <a:gd name="connsiteX19" fmla="*/ 172904 w 326187"/>
                  <a:gd name="connsiteY19" fmla="*/ 174 h 326296"/>
                  <a:gd name="connsiteX20" fmla="*/ 207444 w 326187"/>
                  <a:gd name="connsiteY20" fmla="*/ 6010 h 326296"/>
                  <a:gd name="connsiteX21" fmla="*/ 217389 w 326187"/>
                  <a:gd name="connsiteY21" fmla="*/ 20008 h 326296"/>
                  <a:gd name="connsiteX22" fmla="*/ 217385 w 326187"/>
                  <a:gd name="connsiteY22" fmla="*/ 20026 h 326296"/>
                  <a:gd name="connsiteX23" fmla="*/ 212163 w 326187"/>
                  <a:gd name="connsiteY23" fmla="*/ 50830 h 326296"/>
                  <a:gd name="connsiteX24" fmla="*/ 218358 w 326187"/>
                  <a:gd name="connsiteY24" fmla="*/ 63513 h 326296"/>
                  <a:gd name="connsiteX25" fmla="*/ 228730 w 326187"/>
                  <a:gd name="connsiteY25" fmla="*/ 70034 h 326296"/>
                  <a:gd name="connsiteX26" fmla="*/ 242885 w 326187"/>
                  <a:gd name="connsiteY26" fmla="*/ 70034 h 326296"/>
                  <a:gd name="connsiteX27" fmla="*/ 268349 w 326187"/>
                  <a:gd name="connsiteY27" fmla="*/ 52019 h 326296"/>
                  <a:gd name="connsiteX28" fmla="*/ 285227 w 326187"/>
                  <a:gd name="connsiteY28" fmla="*/ 54848 h 326296"/>
                  <a:gd name="connsiteX29" fmla="*/ 285241 w 326187"/>
                  <a:gd name="connsiteY29" fmla="*/ 54866 h 326296"/>
                  <a:gd name="connsiteX30" fmla="*/ 305555 w 326187"/>
                  <a:gd name="connsiteY30" fmla="*/ 83473 h 326296"/>
                  <a:gd name="connsiteX31" fmla="*/ 302699 w 326187"/>
                  <a:gd name="connsiteY31" fmla="*/ 100352 h 326296"/>
                  <a:gd name="connsiteX32" fmla="*/ 302674 w 326187"/>
                  <a:gd name="connsiteY32" fmla="*/ 100370 h 326296"/>
                  <a:gd name="connsiteX33" fmla="*/ 277210 w 326187"/>
                  <a:gd name="connsiteY33" fmla="*/ 118385 h 326296"/>
                  <a:gd name="connsiteX34" fmla="*/ 272635 w 326187"/>
                  <a:gd name="connsiteY34" fmla="*/ 131752 h 326296"/>
                  <a:gd name="connsiteX35" fmla="*/ 275373 w 326187"/>
                  <a:gd name="connsiteY35" fmla="*/ 143713 h 326296"/>
                  <a:gd name="connsiteX36" fmla="*/ 285313 w 326187"/>
                  <a:gd name="connsiteY36" fmla="*/ 153729 h 326296"/>
                  <a:gd name="connsiteX37" fmla="*/ 316072 w 326187"/>
                  <a:gd name="connsiteY37" fmla="*/ 158954 h 326296"/>
                  <a:gd name="connsiteX38" fmla="*/ 326016 w 326187"/>
                  <a:gd name="connsiteY38" fmla="*/ 172951 h 326296"/>
                  <a:gd name="connsiteX39" fmla="*/ 326013 w 326187"/>
                  <a:gd name="connsiteY39" fmla="*/ 172969 h 326296"/>
                  <a:gd name="connsiteX40" fmla="*/ 320178 w 326187"/>
                  <a:gd name="connsiteY40" fmla="*/ 207521 h 326296"/>
                  <a:gd name="connsiteX41" fmla="*/ 306167 w 326187"/>
                  <a:gd name="connsiteY41" fmla="*/ 217465 h 326296"/>
                  <a:gd name="connsiteX42" fmla="*/ 275409 w 326187"/>
                  <a:gd name="connsiteY42" fmla="*/ 212240 h 326296"/>
                  <a:gd name="connsiteX43" fmla="*/ 262695 w 326187"/>
                  <a:gd name="connsiteY43" fmla="*/ 218437 h 326296"/>
                  <a:gd name="connsiteX44" fmla="*/ 256176 w 326187"/>
                  <a:gd name="connsiteY44" fmla="*/ 228814 h 326296"/>
                  <a:gd name="connsiteX45" fmla="*/ 256176 w 326187"/>
                  <a:gd name="connsiteY45" fmla="*/ 242937 h 326296"/>
                  <a:gd name="connsiteX46" fmla="*/ 274184 w 326187"/>
                  <a:gd name="connsiteY46" fmla="*/ 268410 h 326296"/>
                  <a:gd name="connsiteX47" fmla="*/ 271339 w 326187"/>
                  <a:gd name="connsiteY47" fmla="*/ 285343 h 326296"/>
                  <a:gd name="connsiteX48" fmla="*/ 271339 w 326187"/>
                  <a:gd name="connsiteY48" fmla="*/ 285343 h 326296"/>
                  <a:gd name="connsiteX49" fmla="*/ 242777 w 326187"/>
                  <a:gd name="connsiteY49" fmla="*/ 305628 h 326296"/>
                  <a:gd name="connsiteX50" fmla="*/ 225853 w 326187"/>
                  <a:gd name="connsiteY50" fmla="*/ 302753 h 326296"/>
                  <a:gd name="connsiteX51" fmla="*/ 225849 w 326187"/>
                  <a:gd name="connsiteY51" fmla="*/ 302745 h 326296"/>
                  <a:gd name="connsiteX52" fmla="*/ 207841 w 326187"/>
                  <a:gd name="connsiteY52" fmla="*/ 277309 h 326296"/>
                  <a:gd name="connsiteX53" fmla="*/ 194478 w 326187"/>
                  <a:gd name="connsiteY53" fmla="*/ 272697 h 326296"/>
                  <a:gd name="connsiteX54" fmla="*/ 182520 w 326187"/>
                  <a:gd name="connsiteY54" fmla="*/ 275435 h 326296"/>
                  <a:gd name="connsiteX55" fmla="*/ 172508 w 326187"/>
                  <a:gd name="connsiteY55" fmla="*/ 285379 h 326296"/>
                  <a:gd name="connsiteX56" fmla="*/ 167285 w 326187"/>
                  <a:gd name="connsiteY56" fmla="*/ 316184 h 326296"/>
                  <a:gd name="connsiteX57" fmla="*/ 153311 w 326187"/>
                  <a:gd name="connsiteY57" fmla="*/ 326128 h 326296"/>
                  <a:gd name="connsiteX58" fmla="*/ 118734 w 326187"/>
                  <a:gd name="connsiteY58" fmla="*/ 320255 h 326296"/>
                  <a:gd name="connsiteX59" fmla="*/ 108826 w 326187"/>
                  <a:gd name="connsiteY59" fmla="*/ 306298 h 326296"/>
                  <a:gd name="connsiteX60" fmla="*/ 108829 w 326187"/>
                  <a:gd name="connsiteY60" fmla="*/ 306276 h 326296"/>
                  <a:gd name="connsiteX61" fmla="*/ 114016 w 326187"/>
                  <a:gd name="connsiteY61" fmla="*/ 275471 h 326296"/>
                  <a:gd name="connsiteX62" fmla="*/ 107821 w 326187"/>
                  <a:gd name="connsiteY62" fmla="*/ 262789 h 326296"/>
                  <a:gd name="connsiteX63" fmla="*/ 97448 w 326187"/>
                  <a:gd name="connsiteY63" fmla="*/ 256268 h 326296"/>
                  <a:gd name="connsiteX64" fmla="*/ 83329 w 326187"/>
                  <a:gd name="connsiteY64" fmla="*/ 256268 h 326296"/>
                  <a:gd name="connsiteX65" fmla="*/ 57865 w 326187"/>
                  <a:gd name="connsiteY65" fmla="*/ 274282 h 326296"/>
                  <a:gd name="connsiteX66" fmla="*/ 40941 w 326187"/>
                  <a:gd name="connsiteY66" fmla="*/ 271407 h 326296"/>
                  <a:gd name="connsiteX67" fmla="*/ 40937 w 326187"/>
                  <a:gd name="connsiteY67" fmla="*/ 271400 h 326296"/>
                  <a:gd name="connsiteX68" fmla="*/ 20659 w 326187"/>
                  <a:gd name="connsiteY68" fmla="*/ 242829 h 326296"/>
                  <a:gd name="connsiteX69" fmla="*/ 23533 w 326187"/>
                  <a:gd name="connsiteY69" fmla="*/ 225899 h 326296"/>
                  <a:gd name="connsiteX70" fmla="*/ 23541 w 326187"/>
                  <a:gd name="connsiteY70" fmla="*/ 225895 h 326296"/>
                  <a:gd name="connsiteX71" fmla="*/ 48969 w 326187"/>
                  <a:gd name="connsiteY71" fmla="*/ 207881 h 326296"/>
                  <a:gd name="connsiteX72" fmla="*/ 53579 w 326187"/>
                  <a:gd name="connsiteY72" fmla="*/ 194478 h 326296"/>
                  <a:gd name="connsiteX73" fmla="*/ 50842 w 326187"/>
                  <a:gd name="connsiteY73" fmla="*/ 182553 h 326296"/>
                  <a:gd name="connsiteX74" fmla="*/ 40901 w 326187"/>
                  <a:gd name="connsiteY74" fmla="*/ 172500 h 326296"/>
                  <a:gd name="connsiteX75" fmla="*/ 10286 w 326187"/>
                  <a:gd name="connsiteY75" fmla="*/ 167312 h 326296"/>
                  <a:gd name="connsiteX76" fmla="*/ 144 w 326187"/>
                  <a:gd name="connsiteY76" fmla="*/ 153459 h 326296"/>
                  <a:gd name="connsiteX77" fmla="*/ 165 w 326187"/>
                  <a:gd name="connsiteY77" fmla="*/ 153333 h 32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26187" h="326296">
                    <a:moveTo>
                      <a:pt x="165" y="153333"/>
                    </a:moveTo>
                    <a:lnTo>
                      <a:pt x="6036" y="118781"/>
                    </a:lnTo>
                    <a:cubicBezTo>
                      <a:pt x="7135" y="112188"/>
                      <a:pt x="13369" y="107731"/>
                      <a:pt x="19960" y="108830"/>
                    </a:cubicBezTo>
                    <a:cubicBezTo>
                      <a:pt x="19979" y="108830"/>
                      <a:pt x="19993" y="108834"/>
                      <a:pt x="20011" y="108837"/>
                    </a:cubicBezTo>
                    <a:lnTo>
                      <a:pt x="50806" y="114061"/>
                    </a:lnTo>
                    <a:cubicBezTo>
                      <a:pt x="55920" y="114904"/>
                      <a:pt x="61006" y="112419"/>
                      <a:pt x="63484" y="107864"/>
                    </a:cubicBezTo>
                    <a:cubicBezTo>
                      <a:pt x="65475" y="104294"/>
                      <a:pt x="67651" y="100832"/>
                      <a:pt x="70003" y="97488"/>
                    </a:cubicBezTo>
                    <a:cubicBezTo>
                      <a:pt x="73028" y="93255"/>
                      <a:pt x="73028" y="87562"/>
                      <a:pt x="70003" y="83329"/>
                    </a:cubicBezTo>
                    <a:lnTo>
                      <a:pt x="51994" y="57892"/>
                    </a:lnTo>
                    <a:cubicBezTo>
                      <a:pt x="48133" y="52416"/>
                      <a:pt x="49423" y="44850"/>
                      <a:pt x="54876" y="40958"/>
                    </a:cubicBezTo>
                    <a:lnTo>
                      <a:pt x="83437" y="20674"/>
                    </a:lnTo>
                    <a:cubicBezTo>
                      <a:pt x="88897" y="16783"/>
                      <a:pt x="96475" y="18058"/>
                      <a:pt x="100365" y="23520"/>
                    </a:cubicBezTo>
                    <a:cubicBezTo>
                      <a:pt x="100365" y="23520"/>
                      <a:pt x="100365" y="23520"/>
                      <a:pt x="100365" y="23520"/>
                    </a:cubicBezTo>
                    <a:lnTo>
                      <a:pt x="118374" y="48993"/>
                    </a:lnTo>
                    <a:cubicBezTo>
                      <a:pt x="121392" y="53219"/>
                      <a:pt x="126762" y="55060"/>
                      <a:pt x="131736" y="53569"/>
                    </a:cubicBezTo>
                    <a:cubicBezTo>
                      <a:pt x="135658" y="52448"/>
                      <a:pt x="139638" y="51544"/>
                      <a:pt x="143658" y="50866"/>
                    </a:cubicBezTo>
                    <a:cubicBezTo>
                      <a:pt x="148790" y="50020"/>
                      <a:pt x="152824" y="46013"/>
                      <a:pt x="153707" y="40886"/>
                    </a:cubicBezTo>
                    <a:lnTo>
                      <a:pt x="158929" y="10118"/>
                    </a:lnTo>
                    <a:cubicBezTo>
                      <a:pt x="160028" y="3524"/>
                      <a:pt x="166262" y="-932"/>
                      <a:pt x="172853" y="166"/>
                    </a:cubicBezTo>
                    <a:cubicBezTo>
                      <a:pt x="172871" y="166"/>
                      <a:pt x="172886" y="170"/>
                      <a:pt x="172904" y="174"/>
                    </a:cubicBezTo>
                    <a:lnTo>
                      <a:pt x="207444" y="6010"/>
                    </a:lnTo>
                    <a:cubicBezTo>
                      <a:pt x="214053" y="7127"/>
                      <a:pt x="218505" y="13396"/>
                      <a:pt x="217389" y="20008"/>
                    </a:cubicBezTo>
                    <a:cubicBezTo>
                      <a:pt x="217389" y="20011"/>
                      <a:pt x="217385" y="20018"/>
                      <a:pt x="217385" y="20026"/>
                    </a:cubicBezTo>
                    <a:lnTo>
                      <a:pt x="212163" y="50830"/>
                    </a:lnTo>
                    <a:cubicBezTo>
                      <a:pt x="211331" y="55943"/>
                      <a:pt x="213812" y="61027"/>
                      <a:pt x="218358" y="63513"/>
                    </a:cubicBezTo>
                    <a:cubicBezTo>
                      <a:pt x="221934" y="65491"/>
                      <a:pt x="225399" y="67667"/>
                      <a:pt x="228730" y="70034"/>
                    </a:cubicBezTo>
                    <a:cubicBezTo>
                      <a:pt x="232973" y="73028"/>
                      <a:pt x="238642" y="73028"/>
                      <a:pt x="242885" y="70034"/>
                    </a:cubicBezTo>
                    <a:lnTo>
                      <a:pt x="268349" y="52019"/>
                    </a:lnTo>
                    <a:cubicBezTo>
                      <a:pt x="273792" y="48139"/>
                      <a:pt x="281348" y="49404"/>
                      <a:pt x="285227" y="54848"/>
                    </a:cubicBezTo>
                    <a:cubicBezTo>
                      <a:pt x="285234" y="54855"/>
                      <a:pt x="285238" y="54859"/>
                      <a:pt x="285241" y="54866"/>
                    </a:cubicBezTo>
                    <a:lnTo>
                      <a:pt x="305555" y="83473"/>
                    </a:lnTo>
                    <a:cubicBezTo>
                      <a:pt x="309427" y="88924"/>
                      <a:pt x="308148" y="96479"/>
                      <a:pt x="302699" y="100352"/>
                    </a:cubicBezTo>
                    <a:cubicBezTo>
                      <a:pt x="302692" y="100360"/>
                      <a:pt x="302681" y="100363"/>
                      <a:pt x="302674" y="100370"/>
                    </a:cubicBezTo>
                    <a:lnTo>
                      <a:pt x="277210" y="118385"/>
                    </a:lnTo>
                    <a:cubicBezTo>
                      <a:pt x="273010" y="121422"/>
                      <a:pt x="271180" y="126776"/>
                      <a:pt x="272635" y="131752"/>
                    </a:cubicBezTo>
                    <a:cubicBezTo>
                      <a:pt x="273748" y="135690"/>
                      <a:pt x="274660" y="139682"/>
                      <a:pt x="275373" y="143713"/>
                    </a:cubicBezTo>
                    <a:cubicBezTo>
                      <a:pt x="276215" y="148829"/>
                      <a:pt x="280206" y="152847"/>
                      <a:pt x="285313" y="153729"/>
                    </a:cubicBezTo>
                    <a:lnTo>
                      <a:pt x="316072" y="158954"/>
                    </a:lnTo>
                    <a:cubicBezTo>
                      <a:pt x="322681" y="160071"/>
                      <a:pt x="327133" y="166340"/>
                      <a:pt x="326016" y="172951"/>
                    </a:cubicBezTo>
                    <a:cubicBezTo>
                      <a:pt x="326016" y="172958"/>
                      <a:pt x="326013" y="172962"/>
                      <a:pt x="326013" y="172969"/>
                    </a:cubicBezTo>
                    <a:lnTo>
                      <a:pt x="320178" y="207521"/>
                    </a:lnTo>
                    <a:cubicBezTo>
                      <a:pt x="319040" y="214128"/>
                      <a:pt x="312777" y="218574"/>
                      <a:pt x="306167" y="217465"/>
                    </a:cubicBezTo>
                    <a:lnTo>
                      <a:pt x="275409" y="212240"/>
                    </a:lnTo>
                    <a:cubicBezTo>
                      <a:pt x="270283" y="211390"/>
                      <a:pt x="265183" y="213876"/>
                      <a:pt x="262695" y="218437"/>
                    </a:cubicBezTo>
                    <a:cubicBezTo>
                      <a:pt x="260710" y="222011"/>
                      <a:pt x="258535" y="225474"/>
                      <a:pt x="256176" y="228814"/>
                    </a:cubicBezTo>
                    <a:cubicBezTo>
                      <a:pt x="253190" y="233047"/>
                      <a:pt x="253190" y="238704"/>
                      <a:pt x="256176" y="242937"/>
                    </a:cubicBezTo>
                    <a:lnTo>
                      <a:pt x="274184" y="268410"/>
                    </a:lnTo>
                    <a:cubicBezTo>
                      <a:pt x="278074" y="273872"/>
                      <a:pt x="276799" y="281452"/>
                      <a:pt x="271339" y="285343"/>
                    </a:cubicBezTo>
                    <a:cubicBezTo>
                      <a:pt x="271339" y="285343"/>
                      <a:pt x="271339" y="285343"/>
                      <a:pt x="271339" y="285343"/>
                    </a:cubicBezTo>
                    <a:lnTo>
                      <a:pt x="242777" y="305628"/>
                    </a:lnTo>
                    <a:cubicBezTo>
                      <a:pt x="237310" y="309508"/>
                      <a:pt x="229735" y="308222"/>
                      <a:pt x="225853" y="302753"/>
                    </a:cubicBezTo>
                    <a:cubicBezTo>
                      <a:pt x="225853" y="302749"/>
                      <a:pt x="225849" y="302749"/>
                      <a:pt x="225849" y="302745"/>
                    </a:cubicBezTo>
                    <a:lnTo>
                      <a:pt x="207841" y="277309"/>
                    </a:lnTo>
                    <a:cubicBezTo>
                      <a:pt x="204826" y="273079"/>
                      <a:pt x="199459" y="271223"/>
                      <a:pt x="194478" y="272697"/>
                    </a:cubicBezTo>
                    <a:cubicBezTo>
                      <a:pt x="190545" y="273828"/>
                      <a:pt x="186554" y="274744"/>
                      <a:pt x="182520" y="275435"/>
                    </a:cubicBezTo>
                    <a:cubicBezTo>
                      <a:pt x="177413" y="276289"/>
                      <a:pt x="173401" y="280274"/>
                      <a:pt x="172508" y="285379"/>
                    </a:cubicBezTo>
                    <a:lnTo>
                      <a:pt x="167285" y="316184"/>
                    </a:lnTo>
                    <a:cubicBezTo>
                      <a:pt x="166165" y="322788"/>
                      <a:pt x="159912" y="327234"/>
                      <a:pt x="153311" y="326128"/>
                    </a:cubicBezTo>
                    <a:lnTo>
                      <a:pt x="118734" y="320255"/>
                    </a:lnTo>
                    <a:cubicBezTo>
                      <a:pt x="112143" y="319139"/>
                      <a:pt x="107709" y="312888"/>
                      <a:pt x="108826" y="306298"/>
                    </a:cubicBezTo>
                    <a:cubicBezTo>
                      <a:pt x="108826" y="306291"/>
                      <a:pt x="108829" y="306283"/>
                      <a:pt x="108829" y="306276"/>
                    </a:cubicBezTo>
                    <a:lnTo>
                      <a:pt x="114016" y="275471"/>
                    </a:lnTo>
                    <a:cubicBezTo>
                      <a:pt x="114873" y="270355"/>
                      <a:pt x="112384" y="265257"/>
                      <a:pt x="107821" y="262789"/>
                    </a:cubicBezTo>
                    <a:cubicBezTo>
                      <a:pt x="104219" y="260771"/>
                      <a:pt x="100617" y="258610"/>
                      <a:pt x="97448" y="256268"/>
                    </a:cubicBezTo>
                    <a:cubicBezTo>
                      <a:pt x="93230" y="253238"/>
                      <a:pt x="87547" y="253238"/>
                      <a:pt x="83329" y="256268"/>
                    </a:cubicBezTo>
                    <a:lnTo>
                      <a:pt x="57865" y="274282"/>
                    </a:lnTo>
                    <a:cubicBezTo>
                      <a:pt x="52398" y="278163"/>
                      <a:pt x="44823" y="276877"/>
                      <a:pt x="40941" y="271407"/>
                    </a:cubicBezTo>
                    <a:cubicBezTo>
                      <a:pt x="40941" y="271404"/>
                      <a:pt x="40937" y="271404"/>
                      <a:pt x="40937" y="271400"/>
                    </a:cubicBezTo>
                    <a:lnTo>
                      <a:pt x="20659" y="242829"/>
                    </a:lnTo>
                    <a:cubicBezTo>
                      <a:pt x="16780" y="237360"/>
                      <a:pt x="18066" y="229779"/>
                      <a:pt x="23533" y="225899"/>
                    </a:cubicBezTo>
                    <a:cubicBezTo>
                      <a:pt x="23537" y="225899"/>
                      <a:pt x="23537" y="225895"/>
                      <a:pt x="23541" y="225895"/>
                    </a:cubicBezTo>
                    <a:lnTo>
                      <a:pt x="48969" y="207881"/>
                    </a:lnTo>
                    <a:cubicBezTo>
                      <a:pt x="53197" y="204847"/>
                      <a:pt x="55045" y="199472"/>
                      <a:pt x="53579" y="194478"/>
                    </a:cubicBezTo>
                    <a:cubicBezTo>
                      <a:pt x="52448" y="190558"/>
                      <a:pt x="51533" y="186577"/>
                      <a:pt x="50842" y="182553"/>
                    </a:cubicBezTo>
                    <a:cubicBezTo>
                      <a:pt x="50002" y="177429"/>
                      <a:pt x="46015" y="173398"/>
                      <a:pt x="40901" y="172500"/>
                    </a:cubicBezTo>
                    <a:lnTo>
                      <a:pt x="10286" y="167312"/>
                    </a:lnTo>
                    <a:cubicBezTo>
                      <a:pt x="3663" y="166289"/>
                      <a:pt x="-879" y="160085"/>
                      <a:pt x="144" y="153459"/>
                    </a:cubicBezTo>
                    <a:cubicBezTo>
                      <a:pt x="151" y="153416"/>
                      <a:pt x="158" y="153376"/>
                      <a:pt x="165" y="153333"/>
                    </a:cubicBezTo>
                    <a:close/>
                  </a:path>
                </a:pathLst>
              </a:custGeom>
              <a:solidFill>
                <a:srgbClr val="EDD842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 144">
                <a:extLst>
                  <a:ext uri="{FF2B5EF4-FFF2-40B4-BE49-F238E27FC236}">
                    <a16:creationId xmlns:a16="http://schemas.microsoft.com/office/drawing/2014/main" id="{CA21CA3F-AF5F-4E48-BECD-5351F3F8489F}"/>
                  </a:ext>
                </a:extLst>
              </p:cNvPr>
              <p:cNvSpPr/>
              <p:nvPr/>
            </p:nvSpPr>
            <p:spPr>
              <a:xfrm>
                <a:off x="2889925" y="4188787"/>
                <a:ext cx="337323" cy="337374"/>
              </a:xfrm>
              <a:custGeom>
                <a:avLst/>
                <a:gdLst>
                  <a:gd name="connsiteX0" fmla="*/ 160804 w 337323"/>
                  <a:gd name="connsiteY0" fmla="*/ 337374 h 337374"/>
                  <a:gd name="connsiteX1" fmla="*/ 157851 w 337323"/>
                  <a:gd name="connsiteY1" fmla="*/ 337122 h 337374"/>
                  <a:gd name="connsiteX2" fmla="*/ 123310 w 337323"/>
                  <a:gd name="connsiteY2" fmla="*/ 331249 h 337374"/>
                  <a:gd name="connsiteX3" fmla="*/ 108900 w 337323"/>
                  <a:gd name="connsiteY3" fmla="*/ 311052 h 337374"/>
                  <a:gd name="connsiteX4" fmla="*/ 108904 w 337323"/>
                  <a:gd name="connsiteY4" fmla="*/ 311037 h 337374"/>
                  <a:gd name="connsiteX5" fmla="*/ 114090 w 337323"/>
                  <a:gd name="connsiteY5" fmla="*/ 280232 h 337374"/>
                  <a:gd name="connsiteX6" fmla="*/ 110488 w 337323"/>
                  <a:gd name="connsiteY6" fmla="*/ 273026 h 337374"/>
                  <a:gd name="connsiteX7" fmla="*/ 99683 w 337323"/>
                  <a:gd name="connsiteY7" fmla="*/ 266181 h 337374"/>
                  <a:gd name="connsiteX8" fmla="*/ 91795 w 337323"/>
                  <a:gd name="connsiteY8" fmla="*/ 266181 h 337374"/>
                  <a:gd name="connsiteX9" fmla="*/ 66367 w 337323"/>
                  <a:gd name="connsiteY9" fmla="*/ 284195 h 337374"/>
                  <a:gd name="connsiteX10" fmla="*/ 41912 w 337323"/>
                  <a:gd name="connsiteY10" fmla="*/ 280052 h 337374"/>
                  <a:gd name="connsiteX11" fmla="*/ 21634 w 337323"/>
                  <a:gd name="connsiteY11" fmla="*/ 251481 h 337374"/>
                  <a:gd name="connsiteX12" fmla="*/ 18645 w 337323"/>
                  <a:gd name="connsiteY12" fmla="*/ 238403 h 337374"/>
                  <a:gd name="connsiteX13" fmla="*/ 25848 w 337323"/>
                  <a:gd name="connsiteY13" fmla="*/ 227017 h 337374"/>
                  <a:gd name="connsiteX14" fmla="*/ 51276 w 337323"/>
                  <a:gd name="connsiteY14" fmla="*/ 209003 h 337374"/>
                  <a:gd name="connsiteX15" fmla="*/ 53833 w 337323"/>
                  <a:gd name="connsiteY15" fmla="*/ 201545 h 337374"/>
                  <a:gd name="connsiteX16" fmla="*/ 50952 w 337323"/>
                  <a:gd name="connsiteY16" fmla="*/ 189007 h 337374"/>
                  <a:gd name="connsiteX17" fmla="*/ 45441 w 337323"/>
                  <a:gd name="connsiteY17" fmla="*/ 183386 h 337374"/>
                  <a:gd name="connsiteX18" fmla="*/ 14647 w 337323"/>
                  <a:gd name="connsiteY18" fmla="*/ 178198 h 337374"/>
                  <a:gd name="connsiteX19" fmla="*/ 240 w 337323"/>
                  <a:gd name="connsiteY19" fmla="*/ 157950 h 337374"/>
                  <a:gd name="connsiteX20" fmla="*/ 240 w 337323"/>
                  <a:gd name="connsiteY20" fmla="*/ 157950 h 337374"/>
                  <a:gd name="connsiteX21" fmla="*/ 6111 w 337323"/>
                  <a:gd name="connsiteY21" fmla="*/ 123398 h 337374"/>
                  <a:gd name="connsiteX22" fmla="*/ 26230 w 337323"/>
                  <a:gd name="connsiteY22" fmla="*/ 108972 h 337374"/>
                  <a:gd name="connsiteX23" fmla="*/ 26316 w 337323"/>
                  <a:gd name="connsiteY23" fmla="*/ 108986 h 337374"/>
                  <a:gd name="connsiteX24" fmla="*/ 57111 w 337323"/>
                  <a:gd name="connsiteY24" fmla="*/ 114210 h 337374"/>
                  <a:gd name="connsiteX25" fmla="*/ 64314 w 337323"/>
                  <a:gd name="connsiteY25" fmla="*/ 110608 h 337374"/>
                  <a:gd name="connsiteX26" fmla="*/ 71158 w 337323"/>
                  <a:gd name="connsiteY26" fmla="*/ 99799 h 337374"/>
                  <a:gd name="connsiteX27" fmla="*/ 71158 w 337323"/>
                  <a:gd name="connsiteY27" fmla="*/ 91909 h 337374"/>
                  <a:gd name="connsiteX28" fmla="*/ 53149 w 337323"/>
                  <a:gd name="connsiteY28" fmla="*/ 66472 h 337374"/>
                  <a:gd name="connsiteX29" fmla="*/ 50160 w 337323"/>
                  <a:gd name="connsiteY29" fmla="*/ 53358 h 337374"/>
                  <a:gd name="connsiteX30" fmla="*/ 57363 w 337323"/>
                  <a:gd name="connsiteY30" fmla="*/ 42008 h 337374"/>
                  <a:gd name="connsiteX31" fmla="*/ 85925 w 337323"/>
                  <a:gd name="connsiteY31" fmla="*/ 21724 h 337374"/>
                  <a:gd name="connsiteX32" fmla="*/ 110297 w 337323"/>
                  <a:gd name="connsiteY32" fmla="*/ 25752 h 337374"/>
                  <a:gd name="connsiteX33" fmla="*/ 110380 w 337323"/>
                  <a:gd name="connsiteY33" fmla="*/ 25867 h 337374"/>
                  <a:gd name="connsiteX34" fmla="*/ 128389 w 337323"/>
                  <a:gd name="connsiteY34" fmla="*/ 51304 h 337374"/>
                  <a:gd name="connsiteX35" fmla="*/ 135844 w 337323"/>
                  <a:gd name="connsiteY35" fmla="*/ 53826 h 337374"/>
                  <a:gd name="connsiteX36" fmla="*/ 148378 w 337323"/>
                  <a:gd name="connsiteY36" fmla="*/ 50980 h 337374"/>
                  <a:gd name="connsiteX37" fmla="*/ 153997 w 337323"/>
                  <a:gd name="connsiteY37" fmla="*/ 45467 h 337374"/>
                  <a:gd name="connsiteX38" fmla="*/ 159220 w 337323"/>
                  <a:gd name="connsiteY38" fmla="*/ 14662 h 337374"/>
                  <a:gd name="connsiteX39" fmla="*/ 179339 w 337323"/>
                  <a:gd name="connsiteY39" fmla="*/ 236 h 337374"/>
                  <a:gd name="connsiteX40" fmla="*/ 179425 w 337323"/>
                  <a:gd name="connsiteY40" fmla="*/ 251 h 337374"/>
                  <a:gd name="connsiteX41" fmla="*/ 213966 w 337323"/>
                  <a:gd name="connsiteY41" fmla="*/ 6123 h 337374"/>
                  <a:gd name="connsiteX42" fmla="*/ 228387 w 337323"/>
                  <a:gd name="connsiteY42" fmla="*/ 26249 h 337374"/>
                  <a:gd name="connsiteX43" fmla="*/ 228373 w 337323"/>
                  <a:gd name="connsiteY43" fmla="*/ 26336 h 337374"/>
                  <a:gd name="connsiteX44" fmla="*/ 223150 w 337323"/>
                  <a:gd name="connsiteY44" fmla="*/ 57141 h 337374"/>
                  <a:gd name="connsiteX45" fmla="*/ 226752 w 337323"/>
                  <a:gd name="connsiteY45" fmla="*/ 64346 h 337374"/>
                  <a:gd name="connsiteX46" fmla="*/ 237557 w 337323"/>
                  <a:gd name="connsiteY46" fmla="*/ 71192 h 337374"/>
                  <a:gd name="connsiteX47" fmla="*/ 245445 w 337323"/>
                  <a:gd name="connsiteY47" fmla="*/ 71192 h 337374"/>
                  <a:gd name="connsiteX48" fmla="*/ 270909 w 337323"/>
                  <a:gd name="connsiteY48" fmla="*/ 53177 h 337374"/>
                  <a:gd name="connsiteX49" fmla="*/ 295318 w 337323"/>
                  <a:gd name="connsiteY49" fmla="*/ 57306 h 337374"/>
                  <a:gd name="connsiteX50" fmla="*/ 295328 w 337323"/>
                  <a:gd name="connsiteY50" fmla="*/ 57321 h 337374"/>
                  <a:gd name="connsiteX51" fmla="*/ 315642 w 337323"/>
                  <a:gd name="connsiteY51" fmla="*/ 85892 h 337374"/>
                  <a:gd name="connsiteX52" fmla="*/ 311500 w 337323"/>
                  <a:gd name="connsiteY52" fmla="*/ 110355 h 337374"/>
                  <a:gd name="connsiteX53" fmla="*/ 286036 w 337323"/>
                  <a:gd name="connsiteY53" fmla="*/ 128370 h 337374"/>
                  <a:gd name="connsiteX54" fmla="*/ 283515 w 337323"/>
                  <a:gd name="connsiteY54" fmla="*/ 135828 h 337374"/>
                  <a:gd name="connsiteX55" fmla="*/ 286360 w 337323"/>
                  <a:gd name="connsiteY55" fmla="*/ 148366 h 337374"/>
                  <a:gd name="connsiteX56" fmla="*/ 291907 w 337323"/>
                  <a:gd name="connsiteY56" fmla="*/ 153987 h 337374"/>
                  <a:gd name="connsiteX57" fmla="*/ 322666 w 337323"/>
                  <a:gd name="connsiteY57" fmla="*/ 159211 h 337374"/>
                  <a:gd name="connsiteX58" fmla="*/ 337087 w 337323"/>
                  <a:gd name="connsiteY58" fmla="*/ 179336 h 337374"/>
                  <a:gd name="connsiteX59" fmla="*/ 337072 w 337323"/>
                  <a:gd name="connsiteY59" fmla="*/ 179423 h 337374"/>
                  <a:gd name="connsiteX60" fmla="*/ 331202 w 337323"/>
                  <a:gd name="connsiteY60" fmla="*/ 213975 h 337374"/>
                  <a:gd name="connsiteX61" fmla="*/ 311010 w 337323"/>
                  <a:gd name="connsiteY61" fmla="*/ 228390 h 337374"/>
                  <a:gd name="connsiteX62" fmla="*/ 310996 w 337323"/>
                  <a:gd name="connsiteY62" fmla="*/ 228386 h 337374"/>
                  <a:gd name="connsiteX63" fmla="*/ 280201 w 337323"/>
                  <a:gd name="connsiteY63" fmla="*/ 223162 h 337374"/>
                  <a:gd name="connsiteX64" fmla="*/ 272998 w 337323"/>
                  <a:gd name="connsiteY64" fmla="*/ 226765 h 337374"/>
                  <a:gd name="connsiteX65" fmla="*/ 266191 w 337323"/>
                  <a:gd name="connsiteY65" fmla="*/ 237574 h 337374"/>
                  <a:gd name="connsiteX66" fmla="*/ 266191 w 337323"/>
                  <a:gd name="connsiteY66" fmla="*/ 245464 h 337374"/>
                  <a:gd name="connsiteX67" fmla="*/ 284199 w 337323"/>
                  <a:gd name="connsiteY67" fmla="*/ 270901 h 337374"/>
                  <a:gd name="connsiteX68" fmla="*/ 287189 w 337323"/>
                  <a:gd name="connsiteY68" fmla="*/ 284015 h 337374"/>
                  <a:gd name="connsiteX69" fmla="*/ 279985 w 337323"/>
                  <a:gd name="connsiteY69" fmla="*/ 295364 h 337374"/>
                  <a:gd name="connsiteX70" fmla="*/ 251496 w 337323"/>
                  <a:gd name="connsiteY70" fmla="*/ 315721 h 337374"/>
                  <a:gd name="connsiteX71" fmla="*/ 227087 w 337323"/>
                  <a:gd name="connsiteY71" fmla="*/ 311592 h 337374"/>
                  <a:gd name="connsiteX72" fmla="*/ 227076 w 337323"/>
                  <a:gd name="connsiteY72" fmla="*/ 311578 h 337374"/>
                  <a:gd name="connsiteX73" fmla="*/ 209067 w 337323"/>
                  <a:gd name="connsiteY73" fmla="*/ 286105 h 337374"/>
                  <a:gd name="connsiteX74" fmla="*/ 201576 w 337323"/>
                  <a:gd name="connsiteY74" fmla="*/ 283583 h 337374"/>
                  <a:gd name="connsiteX75" fmla="*/ 189042 w 337323"/>
                  <a:gd name="connsiteY75" fmla="*/ 286429 h 337374"/>
                  <a:gd name="connsiteX76" fmla="*/ 183459 w 337323"/>
                  <a:gd name="connsiteY76" fmla="*/ 291942 h 337374"/>
                  <a:gd name="connsiteX77" fmla="*/ 178237 w 337323"/>
                  <a:gd name="connsiteY77" fmla="*/ 322746 h 337374"/>
                  <a:gd name="connsiteX78" fmla="*/ 160804 w 337323"/>
                  <a:gd name="connsiteY78" fmla="*/ 337374 h 337374"/>
                  <a:gd name="connsiteX79" fmla="*/ 95973 w 337323"/>
                  <a:gd name="connsiteY79" fmla="*/ 254255 h 337374"/>
                  <a:gd name="connsiteX80" fmla="*/ 106238 w 337323"/>
                  <a:gd name="connsiteY80" fmla="*/ 257498 h 337374"/>
                  <a:gd name="connsiteX81" fmla="*/ 116107 w 337323"/>
                  <a:gd name="connsiteY81" fmla="*/ 263731 h 337374"/>
                  <a:gd name="connsiteX82" fmla="*/ 125003 w 337323"/>
                  <a:gd name="connsiteY82" fmla="*/ 282034 h 337374"/>
                  <a:gd name="connsiteX83" fmla="*/ 119781 w 337323"/>
                  <a:gd name="connsiteY83" fmla="*/ 312838 h 337374"/>
                  <a:gd name="connsiteX84" fmla="*/ 125291 w 337323"/>
                  <a:gd name="connsiteY84" fmla="*/ 320585 h 337374"/>
                  <a:gd name="connsiteX85" fmla="*/ 159832 w 337323"/>
                  <a:gd name="connsiteY85" fmla="*/ 326458 h 337374"/>
                  <a:gd name="connsiteX86" fmla="*/ 167612 w 337323"/>
                  <a:gd name="connsiteY86" fmla="*/ 320945 h 337374"/>
                  <a:gd name="connsiteX87" fmla="*/ 172834 w 337323"/>
                  <a:gd name="connsiteY87" fmla="*/ 290140 h 337374"/>
                  <a:gd name="connsiteX88" fmla="*/ 187241 w 337323"/>
                  <a:gd name="connsiteY88" fmla="*/ 275729 h 337374"/>
                  <a:gd name="connsiteX89" fmla="*/ 198586 w 337323"/>
                  <a:gd name="connsiteY89" fmla="*/ 273134 h 337374"/>
                  <a:gd name="connsiteX90" fmla="*/ 217856 w 337323"/>
                  <a:gd name="connsiteY90" fmla="*/ 279800 h 337374"/>
                  <a:gd name="connsiteX91" fmla="*/ 235864 w 337323"/>
                  <a:gd name="connsiteY91" fmla="*/ 305272 h 337374"/>
                  <a:gd name="connsiteX92" fmla="*/ 240222 w 337323"/>
                  <a:gd name="connsiteY92" fmla="*/ 308011 h 337374"/>
                  <a:gd name="connsiteX93" fmla="*/ 245265 w 337323"/>
                  <a:gd name="connsiteY93" fmla="*/ 306858 h 337374"/>
                  <a:gd name="connsiteX94" fmla="*/ 273826 w 337323"/>
                  <a:gd name="connsiteY94" fmla="*/ 286573 h 337374"/>
                  <a:gd name="connsiteX95" fmla="*/ 275418 w 337323"/>
                  <a:gd name="connsiteY95" fmla="*/ 277181 h 337374"/>
                  <a:gd name="connsiteX96" fmla="*/ 275411 w 337323"/>
                  <a:gd name="connsiteY96" fmla="*/ 277170 h 337374"/>
                  <a:gd name="connsiteX97" fmla="*/ 257402 w 337323"/>
                  <a:gd name="connsiteY97" fmla="*/ 251697 h 337374"/>
                  <a:gd name="connsiteX98" fmla="*/ 257402 w 337323"/>
                  <a:gd name="connsiteY98" fmla="*/ 231341 h 337374"/>
                  <a:gd name="connsiteX99" fmla="*/ 263597 w 337323"/>
                  <a:gd name="connsiteY99" fmla="*/ 221433 h 337374"/>
                  <a:gd name="connsiteX100" fmla="*/ 281930 w 337323"/>
                  <a:gd name="connsiteY100" fmla="*/ 212534 h 337374"/>
                  <a:gd name="connsiteX101" fmla="*/ 312725 w 337323"/>
                  <a:gd name="connsiteY101" fmla="*/ 217794 h 337374"/>
                  <a:gd name="connsiteX102" fmla="*/ 320505 w 337323"/>
                  <a:gd name="connsiteY102" fmla="*/ 212282 h 337374"/>
                  <a:gd name="connsiteX103" fmla="*/ 326339 w 337323"/>
                  <a:gd name="connsiteY103" fmla="*/ 177730 h 337374"/>
                  <a:gd name="connsiteX104" fmla="*/ 325187 w 337323"/>
                  <a:gd name="connsiteY104" fmla="*/ 172686 h 337374"/>
                  <a:gd name="connsiteX105" fmla="*/ 320829 w 337323"/>
                  <a:gd name="connsiteY105" fmla="*/ 169947 h 337374"/>
                  <a:gd name="connsiteX106" fmla="*/ 290034 w 337323"/>
                  <a:gd name="connsiteY106" fmla="*/ 164723 h 337374"/>
                  <a:gd name="connsiteX107" fmla="*/ 275627 w 337323"/>
                  <a:gd name="connsiteY107" fmla="*/ 150312 h 337374"/>
                  <a:gd name="connsiteX108" fmla="*/ 272998 w 337323"/>
                  <a:gd name="connsiteY108" fmla="*/ 138926 h 337374"/>
                  <a:gd name="connsiteX109" fmla="*/ 279661 w 337323"/>
                  <a:gd name="connsiteY109" fmla="*/ 119651 h 337374"/>
                  <a:gd name="connsiteX110" fmla="*/ 305125 w 337323"/>
                  <a:gd name="connsiteY110" fmla="*/ 101636 h 337374"/>
                  <a:gd name="connsiteX111" fmla="*/ 306728 w 337323"/>
                  <a:gd name="connsiteY111" fmla="*/ 92298 h 337374"/>
                  <a:gd name="connsiteX112" fmla="*/ 306710 w 337323"/>
                  <a:gd name="connsiteY112" fmla="*/ 92269 h 337374"/>
                  <a:gd name="connsiteX113" fmla="*/ 286432 w 337323"/>
                  <a:gd name="connsiteY113" fmla="*/ 63662 h 337374"/>
                  <a:gd name="connsiteX114" fmla="*/ 282074 w 337323"/>
                  <a:gd name="connsiteY114" fmla="*/ 60924 h 337374"/>
                  <a:gd name="connsiteX115" fmla="*/ 277032 w 337323"/>
                  <a:gd name="connsiteY115" fmla="*/ 62076 h 337374"/>
                  <a:gd name="connsiteX116" fmla="*/ 251604 w 337323"/>
                  <a:gd name="connsiteY116" fmla="*/ 80091 h 337374"/>
                  <a:gd name="connsiteX117" fmla="*/ 231218 w 337323"/>
                  <a:gd name="connsiteY117" fmla="*/ 80091 h 337374"/>
                  <a:gd name="connsiteX118" fmla="*/ 221313 w 337323"/>
                  <a:gd name="connsiteY118" fmla="*/ 73858 h 337374"/>
                  <a:gd name="connsiteX119" fmla="*/ 212417 w 337323"/>
                  <a:gd name="connsiteY119" fmla="*/ 55555 h 337374"/>
                  <a:gd name="connsiteX120" fmla="*/ 217639 w 337323"/>
                  <a:gd name="connsiteY120" fmla="*/ 24750 h 337374"/>
                  <a:gd name="connsiteX121" fmla="*/ 212129 w 337323"/>
                  <a:gd name="connsiteY121" fmla="*/ 17004 h 337374"/>
                  <a:gd name="connsiteX122" fmla="*/ 177588 w 337323"/>
                  <a:gd name="connsiteY122" fmla="*/ 11132 h 337374"/>
                  <a:gd name="connsiteX123" fmla="*/ 169809 w 337323"/>
                  <a:gd name="connsiteY123" fmla="*/ 16644 h 337374"/>
                  <a:gd name="connsiteX124" fmla="*/ 164586 w 337323"/>
                  <a:gd name="connsiteY124" fmla="*/ 47377 h 337374"/>
                  <a:gd name="connsiteX125" fmla="*/ 150179 w 337323"/>
                  <a:gd name="connsiteY125" fmla="*/ 61788 h 337374"/>
                  <a:gd name="connsiteX126" fmla="*/ 138798 w 337323"/>
                  <a:gd name="connsiteY126" fmla="*/ 64382 h 337374"/>
                  <a:gd name="connsiteX127" fmla="*/ 119529 w 337323"/>
                  <a:gd name="connsiteY127" fmla="*/ 57717 h 337374"/>
                  <a:gd name="connsiteX128" fmla="*/ 101520 w 337323"/>
                  <a:gd name="connsiteY128" fmla="*/ 32244 h 337374"/>
                  <a:gd name="connsiteX129" fmla="*/ 97162 w 337323"/>
                  <a:gd name="connsiteY129" fmla="*/ 29506 h 337374"/>
                  <a:gd name="connsiteX130" fmla="*/ 92156 w 337323"/>
                  <a:gd name="connsiteY130" fmla="*/ 30659 h 337374"/>
                  <a:gd name="connsiteX131" fmla="*/ 63486 w 337323"/>
                  <a:gd name="connsiteY131" fmla="*/ 50980 h 337374"/>
                  <a:gd name="connsiteX132" fmla="*/ 60749 w 337323"/>
                  <a:gd name="connsiteY132" fmla="*/ 55375 h 337374"/>
                  <a:gd name="connsiteX133" fmla="*/ 61865 w 337323"/>
                  <a:gd name="connsiteY133" fmla="*/ 60383 h 337374"/>
                  <a:gd name="connsiteX134" fmla="*/ 79874 w 337323"/>
                  <a:gd name="connsiteY134" fmla="*/ 85856 h 337374"/>
                  <a:gd name="connsiteX135" fmla="*/ 79874 w 337323"/>
                  <a:gd name="connsiteY135" fmla="*/ 106212 h 337374"/>
                  <a:gd name="connsiteX136" fmla="*/ 73679 w 337323"/>
                  <a:gd name="connsiteY136" fmla="*/ 116120 h 337374"/>
                  <a:gd name="connsiteX137" fmla="*/ 55346 w 337323"/>
                  <a:gd name="connsiteY137" fmla="*/ 125019 h 337374"/>
                  <a:gd name="connsiteX138" fmla="*/ 24587 w 337323"/>
                  <a:gd name="connsiteY138" fmla="*/ 119759 h 337374"/>
                  <a:gd name="connsiteX139" fmla="*/ 16844 w 337323"/>
                  <a:gd name="connsiteY139" fmla="*/ 125271 h 337374"/>
                  <a:gd name="connsiteX140" fmla="*/ 10973 w 337323"/>
                  <a:gd name="connsiteY140" fmla="*/ 159823 h 337374"/>
                  <a:gd name="connsiteX141" fmla="*/ 16484 w 337323"/>
                  <a:gd name="connsiteY141" fmla="*/ 167606 h 337374"/>
                  <a:gd name="connsiteX142" fmla="*/ 47278 w 337323"/>
                  <a:gd name="connsiteY142" fmla="*/ 172830 h 337374"/>
                  <a:gd name="connsiteX143" fmla="*/ 61685 w 337323"/>
                  <a:gd name="connsiteY143" fmla="*/ 187241 h 337374"/>
                  <a:gd name="connsiteX144" fmla="*/ 64206 w 337323"/>
                  <a:gd name="connsiteY144" fmla="*/ 198699 h 337374"/>
                  <a:gd name="connsiteX145" fmla="*/ 57543 w 337323"/>
                  <a:gd name="connsiteY145" fmla="*/ 217974 h 337374"/>
                  <a:gd name="connsiteX146" fmla="*/ 32079 w 337323"/>
                  <a:gd name="connsiteY146" fmla="*/ 235989 h 337374"/>
                  <a:gd name="connsiteX147" fmla="*/ 29342 w 337323"/>
                  <a:gd name="connsiteY147" fmla="*/ 240348 h 337374"/>
                  <a:gd name="connsiteX148" fmla="*/ 30494 w 337323"/>
                  <a:gd name="connsiteY148" fmla="*/ 245356 h 337374"/>
                  <a:gd name="connsiteX149" fmla="*/ 50808 w 337323"/>
                  <a:gd name="connsiteY149" fmla="*/ 273963 h 337374"/>
                  <a:gd name="connsiteX150" fmla="*/ 60144 w 337323"/>
                  <a:gd name="connsiteY150" fmla="*/ 275567 h 337374"/>
                  <a:gd name="connsiteX151" fmla="*/ 60172 w 337323"/>
                  <a:gd name="connsiteY151" fmla="*/ 275549 h 337374"/>
                  <a:gd name="connsiteX152" fmla="*/ 85636 w 337323"/>
                  <a:gd name="connsiteY152" fmla="*/ 257534 h 337374"/>
                  <a:gd name="connsiteX153" fmla="*/ 95793 w 337323"/>
                  <a:gd name="connsiteY153" fmla="*/ 254255 h 337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37323" h="337374">
                    <a:moveTo>
                      <a:pt x="160804" y="337374"/>
                    </a:moveTo>
                    <a:cubicBezTo>
                      <a:pt x="159814" y="337360"/>
                      <a:pt x="158827" y="337277"/>
                      <a:pt x="157851" y="337122"/>
                    </a:cubicBezTo>
                    <a:lnTo>
                      <a:pt x="123310" y="331249"/>
                    </a:lnTo>
                    <a:cubicBezTo>
                      <a:pt x="113755" y="329653"/>
                      <a:pt x="107304" y="320610"/>
                      <a:pt x="108900" y="311052"/>
                    </a:cubicBezTo>
                    <a:cubicBezTo>
                      <a:pt x="108904" y="311048"/>
                      <a:pt x="108904" y="311041"/>
                      <a:pt x="108904" y="311037"/>
                    </a:cubicBezTo>
                    <a:lnTo>
                      <a:pt x="114090" y="280232"/>
                    </a:lnTo>
                    <a:cubicBezTo>
                      <a:pt x="114591" y="277303"/>
                      <a:pt x="113132" y="274385"/>
                      <a:pt x="110488" y="273026"/>
                    </a:cubicBezTo>
                    <a:cubicBezTo>
                      <a:pt x="106768" y="270937"/>
                      <a:pt x="103162" y="268653"/>
                      <a:pt x="99683" y="266181"/>
                    </a:cubicBezTo>
                    <a:cubicBezTo>
                      <a:pt x="97313" y="264524"/>
                      <a:pt x="94165" y="264524"/>
                      <a:pt x="91795" y="266181"/>
                    </a:cubicBezTo>
                    <a:lnTo>
                      <a:pt x="66367" y="284195"/>
                    </a:lnTo>
                    <a:cubicBezTo>
                      <a:pt x="58469" y="289805"/>
                      <a:pt x="47523" y="287950"/>
                      <a:pt x="41912" y="280052"/>
                    </a:cubicBezTo>
                    <a:lnTo>
                      <a:pt x="21634" y="251481"/>
                    </a:lnTo>
                    <a:cubicBezTo>
                      <a:pt x="18915" y="247705"/>
                      <a:pt x="17838" y="242985"/>
                      <a:pt x="18645" y="238403"/>
                    </a:cubicBezTo>
                    <a:cubicBezTo>
                      <a:pt x="19423" y="233795"/>
                      <a:pt x="22019" y="229694"/>
                      <a:pt x="25848" y="227017"/>
                    </a:cubicBezTo>
                    <a:lnTo>
                      <a:pt x="51276" y="209003"/>
                    </a:lnTo>
                    <a:cubicBezTo>
                      <a:pt x="53628" y="207313"/>
                      <a:pt x="54655" y="204323"/>
                      <a:pt x="53833" y="201545"/>
                    </a:cubicBezTo>
                    <a:cubicBezTo>
                      <a:pt x="52641" y="197423"/>
                      <a:pt x="51676" y="193237"/>
                      <a:pt x="50952" y="189007"/>
                    </a:cubicBezTo>
                    <a:cubicBezTo>
                      <a:pt x="50484" y="186157"/>
                      <a:pt x="48280" y="183909"/>
                      <a:pt x="45441" y="183386"/>
                    </a:cubicBezTo>
                    <a:lnTo>
                      <a:pt x="14647" y="178198"/>
                    </a:lnTo>
                    <a:cubicBezTo>
                      <a:pt x="5091" y="176562"/>
                      <a:pt x="-1345" y="167515"/>
                      <a:pt x="240" y="157950"/>
                    </a:cubicBezTo>
                    <a:lnTo>
                      <a:pt x="240" y="157950"/>
                    </a:lnTo>
                    <a:lnTo>
                      <a:pt x="6111" y="123398"/>
                    </a:lnTo>
                    <a:cubicBezTo>
                      <a:pt x="7685" y="113857"/>
                      <a:pt x="16692" y="107397"/>
                      <a:pt x="26230" y="108972"/>
                    </a:cubicBezTo>
                    <a:cubicBezTo>
                      <a:pt x="26259" y="108975"/>
                      <a:pt x="26287" y="108983"/>
                      <a:pt x="26316" y="108986"/>
                    </a:cubicBezTo>
                    <a:lnTo>
                      <a:pt x="57111" y="114210"/>
                    </a:lnTo>
                    <a:cubicBezTo>
                      <a:pt x="60039" y="114701"/>
                      <a:pt x="62949" y="113245"/>
                      <a:pt x="64314" y="110608"/>
                    </a:cubicBezTo>
                    <a:cubicBezTo>
                      <a:pt x="66400" y="106886"/>
                      <a:pt x="68683" y="103276"/>
                      <a:pt x="71158" y="99799"/>
                    </a:cubicBezTo>
                    <a:cubicBezTo>
                      <a:pt x="72836" y="97435"/>
                      <a:pt x="72836" y="94272"/>
                      <a:pt x="71158" y="91909"/>
                    </a:cubicBezTo>
                    <a:lnTo>
                      <a:pt x="53149" y="66472"/>
                    </a:lnTo>
                    <a:cubicBezTo>
                      <a:pt x="50444" y="62675"/>
                      <a:pt x="49367" y="57951"/>
                      <a:pt x="50160" y="53358"/>
                    </a:cubicBezTo>
                    <a:cubicBezTo>
                      <a:pt x="50927" y="48757"/>
                      <a:pt x="53527" y="44660"/>
                      <a:pt x="57363" y="42008"/>
                    </a:cubicBezTo>
                    <a:lnTo>
                      <a:pt x="85925" y="21724"/>
                    </a:lnTo>
                    <a:cubicBezTo>
                      <a:pt x="93766" y="16104"/>
                      <a:pt x="104679" y="17905"/>
                      <a:pt x="110297" y="25752"/>
                    </a:cubicBezTo>
                    <a:cubicBezTo>
                      <a:pt x="110326" y="25792"/>
                      <a:pt x="110351" y="25828"/>
                      <a:pt x="110380" y="25867"/>
                    </a:cubicBezTo>
                    <a:lnTo>
                      <a:pt x="128389" y="51304"/>
                    </a:lnTo>
                    <a:cubicBezTo>
                      <a:pt x="130082" y="53653"/>
                      <a:pt x="133075" y="54665"/>
                      <a:pt x="135844" y="53826"/>
                    </a:cubicBezTo>
                    <a:cubicBezTo>
                      <a:pt x="139972" y="52669"/>
                      <a:pt x="144157" y="51718"/>
                      <a:pt x="148378" y="50980"/>
                    </a:cubicBezTo>
                    <a:cubicBezTo>
                      <a:pt x="151231" y="50522"/>
                      <a:pt x="153482" y="48310"/>
                      <a:pt x="153997" y="45467"/>
                    </a:cubicBezTo>
                    <a:lnTo>
                      <a:pt x="159220" y="14662"/>
                    </a:lnTo>
                    <a:cubicBezTo>
                      <a:pt x="160794" y="5122"/>
                      <a:pt x="169801" y="-1338"/>
                      <a:pt x="179339" y="236"/>
                    </a:cubicBezTo>
                    <a:cubicBezTo>
                      <a:pt x="179368" y="240"/>
                      <a:pt x="179396" y="247"/>
                      <a:pt x="179425" y="251"/>
                    </a:cubicBezTo>
                    <a:lnTo>
                      <a:pt x="213966" y="6123"/>
                    </a:lnTo>
                    <a:cubicBezTo>
                      <a:pt x="223503" y="7698"/>
                      <a:pt x="229961" y="16709"/>
                      <a:pt x="228387" y="26249"/>
                    </a:cubicBezTo>
                    <a:cubicBezTo>
                      <a:pt x="228383" y="26278"/>
                      <a:pt x="228376" y="26307"/>
                      <a:pt x="228373" y="26336"/>
                    </a:cubicBezTo>
                    <a:lnTo>
                      <a:pt x="223150" y="57141"/>
                    </a:lnTo>
                    <a:cubicBezTo>
                      <a:pt x="222660" y="60070"/>
                      <a:pt x="224115" y="62981"/>
                      <a:pt x="226752" y="64346"/>
                    </a:cubicBezTo>
                    <a:cubicBezTo>
                      <a:pt x="230480" y="66425"/>
                      <a:pt x="234085" y="68709"/>
                      <a:pt x="237557" y="71192"/>
                    </a:cubicBezTo>
                    <a:cubicBezTo>
                      <a:pt x="239930" y="72828"/>
                      <a:pt x="243071" y="72828"/>
                      <a:pt x="245445" y="71192"/>
                    </a:cubicBezTo>
                    <a:lnTo>
                      <a:pt x="270909" y="53177"/>
                    </a:lnTo>
                    <a:cubicBezTo>
                      <a:pt x="278789" y="47575"/>
                      <a:pt x="289717" y="49423"/>
                      <a:pt x="295318" y="57306"/>
                    </a:cubicBezTo>
                    <a:cubicBezTo>
                      <a:pt x="295321" y="57310"/>
                      <a:pt x="295325" y="57317"/>
                      <a:pt x="295328" y="57321"/>
                    </a:cubicBezTo>
                    <a:lnTo>
                      <a:pt x="315642" y="85892"/>
                    </a:lnTo>
                    <a:cubicBezTo>
                      <a:pt x="321250" y="93793"/>
                      <a:pt x="319395" y="104742"/>
                      <a:pt x="311500" y="110355"/>
                    </a:cubicBezTo>
                    <a:lnTo>
                      <a:pt x="286036" y="128370"/>
                    </a:lnTo>
                    <a:cubicBezTo>
                      <a:pt x="283699" y="130070"/>
                      <a:pt x="282686" y="133057"/>
                      <a:pt x="283515" y="135828"/>
                    </a:cubicBezTo>
                    <a:cubicBezTo>
                      <a:pt x="284689" y="139953"/>
                      <a:pt x="285636" y="144140"/>
                      <a:pt x="286360" y="148366"/>
                    </a:cubicBezTo>
                    <a:cubicBezTo>
                      <a:pt x="286843" y="151220"/>
                      <a:pt x="289061" y="153468"/>
                      <a:pt x="291907" y="153987"/>
                    </a:cubicBezTo>
                    <a:lnTo>
                      <a:pt x="322666" y="159211"/>
                    </a:lnTo>
                    <a:cubicBezTo>
                      <a:pt x="332203" y="160785"/>
                      <a:pt x="338661" y="169796"/>
                      <a:pt x="337087" y="179336"/>
                    </a:cubicBezTo>
                    <a:cubicBezTo>
                      <a:pt x="337083" y="179365"/>
                      <a:pt x="337076" y="179394"/>
                      <a:pt x="337072" y="179423"/>
                    </a:cubicBezTo>
                    <a:lnTo>
                      <a:pt x="331202" y="213975"/>
                    </a:lnTo>
                    <a:cubicBezTo>
                      <a:pt x="329606" y="223533"/>
                      <a:pt x="320566" y="229986"/>
                      <a:pt x="311010" y="228390"/>
                    </a:cubicBezTo>
                    <a:cubicBezTo>
                      <a:pt x="311007" y="228386"/>
                      <a:pt x="311000" y="228386"/>
                      <a:pt x="310996" y="228386"/>
                    </a:cubicBezTo>
                    <a:lnTo>
                      <a:pt x="280201" y="223162"/>
                    </a:lnTo>
                    <a:cubicBezTo>
                      <a:pt x="277273" y="222672"/>
                      <a:pt x="274363" y="224128"/>
                      <a:pt x="272998" y="226765"/>
                    </a:cubicBezTo>
                    <a:cubicBezTo>
                      <a:pt x="270920" y="230483"/>
                      <a:pt x="268647" y="234093"/>
                      <a:pt x="266191" y="237574"/>
                    </a:cubicBezTo>
                    <a:cubicBezTo>
                      <a:pt x="264512" y="239937"/>
                      <a:pt x="264512" y="243101"/>
                      <a:pt x="266191" y="245464"/>
                    </a:cubicBezTo>
                    <a:lnTo>
                      <a:pt x="284199" y="270901"/>
                    </a:lnTo>
                    <a:cubicBezTo>
                      <a:pt x="286890" y="274705"/>
                      <a:pt x="287967" y="279422"/>
                      <a:pt x="287189" y="284015"/>
                    </a:cubicBezTo>
                    <a:cubicBezTo>
                      <a:pt x="286403" y="288613"/>
                      <a:pt x="283810" y="292698"/>
                      <a:pt x="279985" y="295364"/>
                    </a:cubicBezTo>
                    <a:lnTo>
                      <a:pt x="251496" y="315721"/>
                    </a:lnTo>
                    <a:cubicBezTo>
                      <a:pt x="243615" y="321323"/>
                      <a:pt x="232687" y="319475"/>
                      <a:pt x="227087" y="311592"/>
                    </a:cubicBezTo>
                    <a:cubicBezTo>
                      <a:pt x="227083" y="311588"/>
                      <a:pt x="227080" y="311581"/>
                      <a:pt x="227076" y="311578"/>
                    </a:cubicBezTo>
                    <a:lnTo>
                      <a:pt x="209067" y="286105"/>
                    </a:lnTo>
                    <a:cubicBezTo>
                      <a:pt x="207364" y="283752"/>
                      <a:pt x="204356" y="282740"/>
                      <a:pt x="201576" y="283583"/>
                    </a:cubicBezTo>
                    <a:cubicBezTo>
                      <a:pt x="197448" y="284747"/>
                      <a:pt x="193267" y="285698"/>
                      <a:pt x="189042" y="286429"/>
                    </a:cubicBezTo>
                    <a:cubicBezTo>
                      <a:pt x="186196" y="286891"/>
                      <a:pt x="183960" y="289103"/>
                      <a:pt x="183459" y="291942"/>
                    </a:cubicBezTo>
                    <a:lnTo>
                      <a:pt x="178237" y="322746"/>
                    </a:lnTo>
                    <a:cubicBezTo>
                      <a:pt x="176778" y="331228"/>
                      <a:pt x="169405" y="337410"/>
                      <a:pt x="160804" y="337374"/>
                    </a:cubicBezTo>
                    <a:close/>
                    <a:moveTo>
                      <a:pt x="95973" y="254255"/>
                    </a:moveTo>
                    <a:cubicBezTo>
                      <a:pt x="99647" y="254263"/>
                      <a:pt x="103227" y="255394"/>
                      <a:pt x="106238" y="257498"/>
                    </a:cubicBezTo>
                    <a:cubicBezTo>
                      <a:pt x="109411" y="259753"/>
                      <a:pt x="112707" y="261836"/>
                      <a:pt x="116107" y="263731"/>
                    </a:cubicBezTo>
                    <a:cubicBezTo>
                      <a:pt x="122644" y="267338"/>
                      <a:pt x="126206" y="274666"/>
                      <a:pt x="125003" y="282034"/>
                    </a:cubicBezTo>
                    <a:lnTo>
                      <a:pt x="119781" y="312838"/>
                    </a:lnTo>
                    <a:cubicBezTo>
                      <a:pt x="119172" y="316499"/>
                      <a:pt x="121636" y="319961"/>
                      <a:pt x="125291" y="320585"/>
                    </a:cubicBezTo>
                    <a:lnTo>
                      <a:pt x="159832" y="326458"/>
                    </a:lnTo>
                    <a:cubicBezTo>
                      <a:pt x="163498" y="327066"/>
                      <a:pt x="166970" y="324606"/>
                      <a:pt x="167612" y="320945"/>
                    </a:cubicBezTo>
                    <a:lnTo>
                      <a:pt x="172834" y="290140"/>
                    </a:lnTo>
                    <a:cubicBezTo>
                      <a:pt x="174098" y="282769"/>
                      <a:pt x="179872" y="276993"/>
                      <a:pt x="187241" y="275729"/>
                    </a:cubicBezTo>
                    <a:cubicBezTo>
                      <a:pt x="191070" y="275084"/>
                      <a:pt x="194859" y="274215"/>
                      <a:pt x="198586" y="273134"/>
                    </a:cubicBezTo>
                    <a:cubicBezTo>
                      <a:pt x="205772" y="271034"/>
                      <a:pt x="213501" y="273707"/>
                      <a:pt x="217856" y="279800"/>
                    </a:cubicBezTo>
                    <a:lnTo>
                      <a:pt x="235864" y="305272"/>
                    </a:lnTo>
                    <a:cubicBezTo>
                      <a:pt x="236887" y="306735"/>
                      <a:pt x="238461" y="307722"/>
                      <a:pt x="240222" y="308011"/>
                    </a:cubicBezTo>
                    <a:cubicBezTo>
                      <a:pt x="241991" y="308306"/>
                      <a:pt x="243802" y="307892"/>
                      <a:pt x="245265" y="306858"/>
                    </a:cubicBezTo>
                    <a:lnTo>
                      <a:pt x="273826" y="286573"/>
                    </a:lnTo>
                    <a:cubicBezTo>
                      <a:pt x="276859" y="284419"/>
                      <a:pt x="277572" y="280214"/>
                      <a:pt x="275418" y="277181"/>
                    </a:cubicBezTo>
                    <a:cubicBezTo>
                      <a:pt x="275415" y="277177"/>
                      <a:pt x="275415" y="277173"/>
                      <a:pt x="275411" y="277170"/>
                    </a:cubicBezTo>
                    <a:lnTo>
                      <a:pt x="257402" y="251697"/>
                    </a:lnTo>
                    <a:cubicBezTo>
                      <a:pt x="253077" y="245601"/>
                      <a:pt x="253077" y="237437"/>
                      <a:pt x="257402" y="231341"/>
                    </a:cubicBezTo>
                    <a:cubicBezTo>
                      <a:pt x="259643" y="228152"/>
                      <a:pt x="261714" y="224845"/>
                      <a:pt x="263597" y="221433"/>
                    </a:cubicBezTo>
                    <a:cubicBezTo>
                      <a:pt x="267213" y="214890"/>
                      <a:pt x="274554" y="211327"/>
                      <a:pt x="281930" y="212534"/>
                    </a:cubicBezTo>
                    <a:lnTo>
                      <a:pt x="312725" y="217794"/>
                    </a:lnTo>
                    <a:cubicBezTo>
                      <a:pt x="316391" y="218403"/>
                      <a:pt x="319863" y="215942"/>
                      <a:pt x="320505" y="212282"/>
                    </a:cubicBezTo>
                    <a:lnTo>
                      <a:pt x="326339" y="177730"/>
                    </a:lnTo>
                    <a:cubicBezTo>
                      <a:pt x="326635" y="175961"/>
                      <a:pt x="326220" y="174148"/>
                      <a:pt x="325187" y="172686"/>
                    </a:cubicBezTo>
                    <a:cubicBezTo>
                      <a:pt x="324142" y="171244"/>
                      <a:pt x="322579" y="170261"/>
                      <a:pt x="320829" y="169947"/>
                    </a:cubicBezTo>
                    <a:lnTo>
                      <a:pt x="290034" y="164723"/>
                    </a:lnTo>
                    <a:cubicBezTo>
                      <a:pt x="282654" y="163477"/>
                      <a:pt x="276873" y="157694"/>
                      <a:pt x="275627" y="150312"/>
                    </a:cubicBezTo>
                    <a:cubicBezTo>
                      <a:pt x="274954" y="146471"/>
                      <a:pt x="274078" y="142670"/>
                      <a:pt x="272998" y="138926"/>
                    </a:cubicBezTo>
                    <a:cubicBezTo>
                      <a:pt x="270920" y="131739"/>
                      <a:pt x="273589" y="124021"/>
                      <a:pt x="279661" y="119651"/>
                    </a:cubicBezTo>
                    <a:lnTo>
                      <a:pt x="305125" y="101636"/>
                    </a:lnTo>
                    <a:cubicBezTo>
                      <a:pt x="308147" y="99500"/>
                      <a:pt x="308864" y="95317"/>
                      <a:pt x="306728" y="92298"/>
                    </a:cubicBezTo>
                    <a:cubicBezTo>
                      <a:pt x="306724" y="92287"/>
                      <a:pt x="306717" y="92276"/>
                      <a:pt x="306710" y="92269"/>
                    </a:cubicBezTo>
                    <a:lnTo>
                      <a:pt x="286432" y="63662"/>
                    </a:lnTo>
                    <a:cubicBezTo>
                      <a:pt x="285388" y="62221"/>
                      <a:pt x="283825" y="61237"/>
                      <a:pt x="282074" y="60924"/>
                    </a:cubicBezTo>
                    <a:cubicBezTo>
                      <a:pt x="280306" y="60628"/>
                      <a:pt x="278494" y="61042"/>
                      <a:pt x="277032" y="62076"/>
                    </a:cubicBezTo>
                    <a:lnTo>
                      <a:pt x="251604" y="80091"/>
                    </a:lnTo>
                    <a:cubicBezTo>
                      <a:pt x="245495" y="84415"/>
                      <a:pt x="237326" y="84415"/>
                      <a:pt x="231218" y="80091"/>
                    </a:cubicBezTo>
                    <a:cubicBezTo>
                      <a:pt x="228048" y="77857"/>
                      <a:pt x="224699" y="75768"/>
                      <a:pt x="221313" y="73858"/>
                    </a:cubicBezTo>
                    <a:cubicBezTo>
                      <a:pt x="214776" y="70252"/>
                      <a:pt x="211214" y="62923"/>
                      <a:pt x="212417" y="55555"/>
                    </a:cubicBezTo>
                    <a:lnTo>
                      <a:pt x="217639" y="24750"/>
                    </a:lnTo>
                    <a:cubicBezTo>
                      <a:pt x="218248" y="21090"/>
                      <a:pt x="215785" y="17628"/>
                      <a:pt x="212129" y="17004"/>
                    </a:cubicBezTo>
                    <a:lnTo>
                      <a:pt x="177588" y="11132"/>
                    </a:lnTo>
                    <a:cubicBezTo>
                      <a:pt x="173925" y="10544"/>
                      <a:pt x="170468" y="12994"/>
                      <a:pt x="169809" y="16644"/>
                    </a:cubicBezTo>
                    <a:lnTo>
                      <a:pt x="164586" y="47377"/>
                    </a:lnTo>
                    <a:cubicBezTo>
                      <a:pt x="163300" y="54737"/>
                      <a:pt x="157538" y="60502"/>
                      <a:pt x="150179" y="61788"/>
                    </a:cubicBezTo>
                    <a:cubicBezTo>
                      <a:pt x="146340" y="62440"/>
                      <a:pt x="142540" y="63305"/>
                      <a:pt x="138798" y="64382"/>
                    </a:cubicBezTo>
                    <a:cubicBezTo>
                      <a:pt x="131612" y="66461"/>
                      <a:pt x="123898" y="63792"/>
                      <a:pt x="119529" y="57717"/>
                    </a:cubicBezTo>
                    <a:lnTo>
                      <a:pt x="101520" y="32244"/>
                    </a:lnTo>
                    <a:cubicBezTo>
                      <a:pt x="100486" y="30789"/>
                      <a:pt x="98920" y="29805"/>
                      <a:pt x="97162" y="29506"/>
                    </a:cubicBezTo>
                    <a:cubicBezTo>
                      <a:pt x="95408" y="29207"/>
                      <a:pt x="93604" y="29622"/>
                      <a:pt x="92156" y="30659"/>
                    </a:cubicBezTo>
                    <a:lnTo>
                      <a:pt x="63486" y="50980"/>
                    </a:lnTo>
                    <a:cubicBezTo>
                      <a:pt x="62013" y="52010"/>
                      <a:pt x="61022" y="53599"/>
                      <a:pt x="60749" y="55375"/>
                    </a:cubicBezTo>
                    <a:cubicBezTo>
                      <a:pt x="60443" y="57126"/>
                      <a:pt x="60842" y="58928"/>
                      <a:pt x="61865" y="60383"/>
                    </a:cubicBezTo>
                    <a:lnTo>
                      <a:pt x="79874" y="85856"/>
                    </a:lnTo>
                    <a:cubicBezTo>
                      <a:pt x="84199" y="91952"/>
                      <a:pt x="84199" y="100116"/>
                      <a:pt x="79874" y="106212"/>
                    </a:cubicBezTo>
                    <a:cubicBezTo>
                      <a:pt x="77616" y="109390"/>
                      <a:pt x="75544" y="112697"/>
                      <a:pt x="73679" y="116120"/>
                    </a:cubicBezTo>
                    <a:cubicBezTo>
                      <a:pt x="70055" y="122656"/>
                      <a:pt x="62722" y="126215"/>
                      <a:pt x="55346" y="125019"/>
                    </a:cubicBezTo>
                    <a:lnTo>
                      <a:pt x="24587" y="119759"/>
                    </a:lnTo>
                    <a:cubicBezTo>
                      <a:pt x="20928" y="119150"/>
                      <a:pt x="17467" y="121615"/>
                      <a:pt x="16844" y="125271"/>
                    </a:cubicBezTo>
                    <a:lnTo>
                      <a:pt x="10973" y="159823"/>
                    </a:lnTo>
                    <a:cubicBezTo>
                      <a:pt x="10364" y="163491"/>
                      <a:pt x="12824" y="166964"/>
                      <a:pt x="16484" y="167606"/>
                    </a:cubicBezTo>
                    <a:lnTo>
                      <a:pt x="47278" y="172830"/>
                    </a:lnTo>
                    <a:cubicBezTo>
                      <a:pt x="54647" y="174094"/>
                      <a:pt x="60421" y="179870"/>
                      <a:pt x="61685" y="187241"/>
                    </a:cubicBezTo>
                    <a:cubicBezTo>
                      <a:pt x="62305" y="191107"/>
                      <a:pt x="63147" y="194930"/>
                      <a:pt x="64206" y="198699"/>
                    </a:cubicBezTo>
                    <a:cubicBezTo>
                      <a:pt x="66284" y="205886"/>
                      <a:pt x="63616" y="213604"/>
                      <a:pt x="57543" y="217974"/>
                    </a:cubicBezTo>
                    <a:lnTo>
                      <a:pt x="32079" y="235989"/>
                    </a:lnTo>
                    <a:cubicBezTo>
                      <a:pt x="30638" y="237033"/>
                      <a:pt x="29655" y="238593"/>
                      <a:pt x="29342" y="240348"/>
                    </a:cubicBezTo>
                    <a:cubicBezTo>
                      <a:pt x="29043" y="242103"/>
                      <a:pt x="29457" y="243908"/>
                      <a:pt x="30494" y="245356"/>
                    </a:cubicBezTo>
                    <a:lnTo>
                      <a:pt x="50808" y="273963"/>
                    </a:lnTo>
                    <a:cubicBezTo>
                      <a:pt x="52944" y="276986"/>
                      <a:pt x="57125" y="277703"/>
                      <a:pt x="60144" y="275567"/>
                    </a:cubicBezTo>
                    <a:cubicBezTo>
                      <a:pt x="60154" y="275563"/>
                      <a:pt x="60165" y="275556"/>
                      <a:pt x="60172" y="275549"/>
                    </a:cubicBezTo>
                    <a:lnTo>
                      <a:pt x="85636" y="257534"/>
                    </a:lnTo>
                    <a:cubicBezTo>
                      <a:pt x="88590" y="255394"/>
                      <a:pt x="92145" y="254244"/>
                      <a:pt x="95793" y="254255"/>
                    </a:cubicBezTo>
                    <a:close/>
                  </a:path>
                </a:pathLst>
              </a:custGeom>
              <a:solidFill>
                <a:srgbClr val="3877A0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6" name="Freihandform 145">
                <a:extLst>
                  <a:ext uri="{FF2B5EF4-FFF2-40B4-BE49-F238E27FC236}">
                    <a16:creationId xmlns:a16="http://schemas.microsoft.com/office/drawing/2014/main" id="{F0704068-B3F2-F346-BD5B-FE8E32821CA9}"/>
                  </a:ext>
                </a:extLst>
              </p:cNvPr>
              <p:cNvSpPr/>
              <p:nvPr/>
            </p:nvSpPr>
            <p:spPr>
              <a:xfrm>
                <a:off x="3001447" y="4300378"/>
                <a:ext cx="114325" cy="114345"/>
              </a:xfrm>
              <a:custGeom>
                <a:avLst/>
                <a:gdLst>
                  <a:gd name="connsiteX0" fmla="*/ 57134 w 114325"/>
                  <a:gd name="connsiteY0" fmla="*/ 114345 h 114345"/>
                  <a:gd name="connsiteX1" fmla="*/ 155 w 114325"/>
                  <a:gd name="connsiteY1" fmla="*/ 61346 h 114345"/>
                  <a:gd name="connsiteX2" fmla="*/ 155 w 114325"/>
                  <a:gd name="connsiteY2" fmla="*/ 61346 h 114345"/>
                  <a:gd name="connsiteX3" fmla="*/ 52995 w 114325"/>
                  <a:gd name="connsiteY3" fmla="*/ 155 h 114345"/>
                  <a:gd name="connsiteX4" fmla="*/ 114171 w 114325"/>
                  <a:gd name="connsiteY4" fmla="*/ 53013 h 114345"/>
                  <a:gd name="connsiteX5" fmla="*/ 61384 w 114325"/>
                  <a:gd name="connsiteY5" fmla="*/ 114201 h 114345"/>
                  <a:gd name="connsiteX6" fmla="*/ 57134 w 114325"/>
                  <a:gd name="connsiteY6" fmla="*/ 114345 h 114345"/>
                  <a:gd name="connsiteX7" fmla="*/ 18848 w 114325"/>
                  <a:gd name="connsiteY7" fmla="*/ 59977 h 114345"/>
                  <a:gd name="connsiteX8" fmla="*/ 59932 w 114325"/>
                  <a:gd name="connsiteY8" fmla="*/ 95487 h 114345"/>
                  <a:gd name="connsiteX9" fmla="*/ 95435 w 114325"/>
                  <a:gd name="connsiteY9" fmla="*/ 54389 h 114345"/>
                  <a:gd name="connsiteX10" fmla="*/ 54346 w 114325"/>
                  <a:gd name="connsiteY10" fmla="*/ 18879 h 114345"/>
                  <a:gd name="connsiteX11" fmla="*/ 28104 w 114325"/>
                  <a:gd name="connsiteY11" fmla="*/ 32055 h 114345"/>
                  <a:gd name="connsiteX12" fmla="*/ 18848 w 114325"/>
                  <a:gd name="connsiteY12" fmla="*/ 59977 h 1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25" h="114345">
                    <a:moveTo>
                      <a:pt x="57134" y="114345"/>
                    </a:moveTo>
                    <a:cubicBezTo>
                      <a:pt x="27218" y="114280"/>
                      <a:pt x="2395" y="91189"/>
                      <a:pt x="155" y="61346"/>
                    </a:cubicBezTo>
                    <a:lnTo>
                      <a:pt x="155" y="61346"/>
                    </a:lnTo>
                    <a:cubicBezTo>
                      <a:pt x="-2147" y="29853"/>
                      <a:pt x="21513" y="2453"/>
                      <a:pt x="52995" y="155"/>
                    </a:cubicBezTo>
                    <a:cubicBezTo>
                      <a:pt x="84482" y="-2148"/>
                      <a:pt x="111869" y="21516"/>
                      <a:pt x="114171" y="53013"/>
                    </a:cubicBezTo>
                    <a:cubicBezTo>
                      <a:pt x="116469" y="84484"/>
                      <a:pt x="92845" y="111870"/>
                      <a:pt x="61384" y="114201"/>
                    </a:cubicBezTo>
                    <a:cubicBezTo>
                      <a:pt x="59835" y="114309"/>
                      <a:pt x="58430" y="114345"/>
                      <a:pt x="57134" y="114345"/>
                    </a:cubicBezTo>
                    <a:close/>
                    <a:moveTo>
                      <a:pt x="18848" y="59977"/>
                    </a:moveTo>
                    <a:cubicBezTo>
                      <a:pt x="20389" y="81133"/>
                      <a:pt x="38783" y="97033"/>
                      <a:pt x="59932" y="95487"/>
                    </a:cubicBezTo>
                    <a:cubicBezTo>
                      <a:pt x="81082" y="93946"/>
                      <a:pt x="96976" y="75546"/>
                      <a:pt x="95435" y="54389"/>
                    </a:cubicBezTo>
                    <a:cubicBezTo>
                      <a:pt x="93889" y="33233"/>
                      <a:pt x="75495" y="17333"/>
                      <a:pt x="54346" y="18879"/>
                    </a:cubicBezTo>
                    <a:cubicBezTo>
                      <a:pt x="44200" y="19618"/>
                      <a:pt x="34760" y="24359"/>
                      <a:pt x="28104" y="32055"/>
                    </a:cubicBezTo>
                    <a:cubicBezTo>
                      <a:pt x="21444" y="39769"/>
                      <a:pt x="18113" y="49810"/>
                      <a:pt x="18848" y="599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88" name="Textfeld 287">
              <a:extLst>
                <a:ext uri="{FF2B5EF4-FFF2-40B4-BE49-F238E27FC236}">
                  <a16:creationId xmlns:a16="http://schemas.microsoft.com/office/drawing/2014/main" id="{65F197AE-A51D-244B-A41A-72B7E42E8510}"/>
                </a:ext>
              </a:extLst>
            </p:cNvPr>
            <p:cNvSpPr txBox="1"/>
            <p:nvPr/>
          </p:nvSpPr>
          <p:spPr>
            <a:xfrm>
              <a:off x="3046245" y="3226519"/>
              <a:ext cx="1306389" cy="9089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4000" b="1" dirty="0">
                  <a:solidFill>
                    <a:srgbClr val="014E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210</a:t>
              </a:r>
              <a:endParaRPr lang="en-US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de-DE" b="1" dirty="0">
                  <a:solidFill>
                    <a:srgbClr val="014E85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2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>
            <a:extLst>
              <a:ext uri="{FF2B5EF4-FFF2-40B4-BE49-F238E27FC236}">
                <a16:creationId xmlns:a16="http://schemas.microsoft.com/office/drawing/2014/main" id="{1207354B-249A-4BD6-8358-A106B00D3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7" y="2414509"/>
            <a:ext cx="558460" cy="544900"/>
          </a:xfrm>
          <a:prstGeom prst="rect">
            <a:avLst/>
          </a:prstGeom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F9660D6-F0B9-ADF4-F48C-232B4665D95C}"/>
              </a:ext>
            </a:extLst>
          </p:cNvPr>
          <p:cNvSpPr txBox="1"/>
          <p:nvPr/>
        </p:nvSpPr>
        <p:spPr>
          <a:xfrm>
            <a:off x="384728" y="621065"/>
            <a:ext cx="6730447" cy="6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Follow us on Facebook &amp; LinkedIn</a:t>
            </a:r>
          </a:p>
        </p:txBody>
      </p:sp>
      <p:pic>
        <p:nvPicPr>
          <p:cNvPr id="12" name="Grafik 11" descr="Ein Bild, das Text, Lächeln, Kleidung, Person enthält.&#10;&#10;Automatisch generierte Beschreibung">
            <a:extLst>
              <a:ext uri="{FF2B5EF4-FFF2-40B4-BE49-F238E27FC236}">
                <a16:creationId xmlns:a16="http://schemas.microsoft.com/office/drawing/2014/main" id="{38664E07-C547-E1E5-67BA-A475D8CD0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38" y="4745237"/>
            <a:ext cx="1903570" cy="2203257"/>
          </a:xfrm>
          <a:prstGeom prst="rect">
            <a:avLst/>
          </a:prstGeom>
        </p:spPr>
      </p:pic>
      <p:pic>
        <p:nvPicPr>
          <p:cNvPr id="15" name="Grafik 14" descr="Ein Bild, das Text, Kleidung, Mann, Anzug enthält.&#10;&#10;Automatisch generierte Beschreibung">
            <a:extLst>
              <a:ext uri="{FF2B5EF4-FFF2-40B4-BE49-F238E27FC236}">
                <a16:creationId xmlns:a16="http://schemas.microsoft.com/office/drawing/2014/main" id="{C7DC0A20-A4BD-7EA6-D9C6-8E0B04354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031" y="4564248"/>
            <a:ext cx="2049722" cy="2384246"/>
          </a:xfrm>
          <a:prstGeom prst="rect">
            <a:avLst/>
          </a:prstGeom>
        </p:spPr>
      </p:pic>
      <p:pic>
        <p:nvPicPr>
          <p:cNvPr id="17" name="Grafik 16" descr="Ein Bild, das Text, Screenshot, Betriebssystem, Software enthält.&#10;&#10;Automatisch generierte Beschreibung">
            <a:extLst>
              <a:ext uri="{FF2B5EF4-FFF2-40B4-BE49-F238E27FC236}">
                <a16:creationId xmlns:a16="http://schemas.microsoft.com/office/drawing/2014/main" id="{D7B768D7-546E-07EC-4B95-814A65A03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35" y="4594699"/>
            <a:ext cx="1883170" cy="2185135"/>
          </a:xfrm>
          <a:prstGeom prst="rect">
            <a:avLst/>
          </a:prstGeom>
        </p:spPr>
      </p:pic>
      <p:pic>
        <p:nvPicPr>
          <p:cNvPr id="4" name="Grafik 3" descr="Ein Bild, das Grafiken, Logo, Screenshot, Symbol enthält.&#10;&#10;Automatisch generierte Beschreibung">
            <a:extLst>
              <a:ext uri="{FF2B5EF4-FFF2-40B4-BE49-F238E27FC236}">
                <a16:creationId xmlns:a16="http://schemas.microsoft.com/office/drawing/2014/main" id="{F6C354E2-E143-919F-3051-F06871214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54" y="3780120"/>
            <a:ext cx="758966" cy="758966"/>
          </a:xfrm>
          <a:prstGeom prst="rect">
            <a:avLst/>
          </a:prstGeom>
        </p:spPr>
      </p:pic>
      <p:pic>
        <p:nvPicPr>
          <p:cNvPr id="5" name="Grafik 4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B4B39F73-EBA5-E0C7-DD07-16F978927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728" y="3018441"/>
            <a:ext cx="846619" cy="8280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DC30715-6A79-2A7F-9BB9-1794B9086618}"/>
              </a:ext>
            </a:extLst>
          </p:cNvPr>
          <p:cNvSpPr txBox="1"/>
          <p:nvPr/>
        </p:nvSpPr>
        <p:spPr>
          <a:xfrm>
            <a:off x="1092868" y="2484995"/>
            <a:ext cx="6200774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rgbClr val="014E85"/>
                </a:solidFill>
                <a:latin typeface="Roboto Condensed Light"/>
                <a:ea typeface="+mn-lt"/>
                <a:cs typeface="+mn-lt"/>
              </a:rPr>
              <a:t>European Climate Initiative (EUKI)</a:t>
            </a:r>
            <a:endParaRPr lang="de-DE" sz="2400" dirty="0">
              <a:solidFill>
                <a:srgbClr val="014E8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2DD0A6-1692-A3A0-87EC-B2E49723E387}"/>
              </a:ext>
            </a:extLst>
          </p:cNvPr>
          <p:cNvSpPr txBox="1"/>
          <p:nvPr/>
        </p:nvSpPr>
        <p:spPr>
          <a:xfrm>
            <a:off x="1092868" y="3931567"/>
            <a:ext cx="6200774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>
                <a:solidFill>
                  <a:srgbClr val="014E85"/>
                </a:solidFill>
                <a:latin typeface="Roboto Condensed Light"/>
                <a:ea typeface="+mn-lt"/>
                <a:cs typeface="+mn-lt"/>
              </a:rPr>
              <a:t>European Climate Initiative (EUKI)</a:t>
            </a:r>
            <a:endParaRPr lang="de-DE" sz="2400">
              <a:solidFill>
                <a:srgbClr val="014E8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6F9892-900B-C93A-B493-D0C39BA5B445}"/>
              </a:ext>
            </a:extLst>
          </p:cNvPr>
          <p:cNvSpPr txBox="1"/>
          <p:nvPr/>
        </p:nvSpPr>
        <p:spPr>
          <a:xfrm>
            <a:off x="1092868" y="3246381"/>
            <a:ext cx="2266596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err="1">
                <a:solidFill>
                  <a:srgbClr val="014E85"/>
                </a:solidFill>
                <a:latin typeface="Roboto Condensed Light"/>
                <a:ea typeface="+mn-lt"/>
                <a:cs typeface="+mn-lt"/>
              </a:rPr>
              <a:t>EUKIClimate</a:t>
            </a:r>
            <a:endParaRPr lang="de-DE" sz="2400">
              <a:solidFill>
                <a:srgbClr val="014E8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pic>
        <p:nvPicPr>
          <p:cNvPr id="10" name="Grafik 9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A537B3CE-6B9B-659D-CFBE-CDB0C7F4C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9622" y="427594"/>
            <a:ext cx="3660006" cy="41148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4B3D3D-A990-31D7-180B-389480262D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263"/>
          <a:stretch/>
        </p:blipFill>
        <p:spPr>
          <a:xfrm>
            <a:off x="8006839" y="3833020"/>
            <a:ext cx="3132789" cy="29158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9F318DA-5312-05A1-C20D-96C57A8FB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39467" y="1649282"/>
            <a:ext cx="734799" cy="664993"/>
          </a:xfrm>
          <a:prstGeom prst="rect">
            <a:avLst/>
          </a:prstGeom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FA802BB-8C23-38D4-C5C9-1D9B89A03437}"/>
              </a:ext>
            </a:extLst>
          </p:cNvPr>
          <p:cNvSpPr txBox="1"/>
          <p:nvPr/>
        </p:nvSpPr>
        <p:spPr>
          <a:xfrm>
            <a:off x="1087267" y="1711597"/>
            <a:ext cx="6200774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rgbClr val="014E85"/>
                </a:solidFill>
                <a:latin typeface="Roboto Condensed Light"/>
                <a:ea typeface="+mn-lt"/>
                <a:cs typeface="+mn-lt"/>
              </a:rPr>
              <a:t>www.euki.de/en</a:t>
            </a:r>
            <a:endParaRPr lang="de-DE" sz="2400" dirty="0">
              <a:solidFill>
                <a:srgbClr val="014E85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5471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BF6883-7AAB-9C49-A25E-9B289A3FE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3123" y="1932920"/>
            <a:ext cx="4462879" cy="299215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A315DE7-81CE-EF4E-8BD2-BCBD844376E5}"/>
              </a:ext>
            </a:extLst>
          </p:cNvPr>
          <p:cNvSpPr txBox="1"/>
          <p:nvPr/>
        </p:nvSpPr>
        <p:spPr>
          <a:xfrm>
            <a:off x="5532700" y="2745735"/>
            <a:ext cx="6952726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54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KISS</a:t>
            </a:r>
            <a:r>
              <a:rPr lang="de-DE" sz="3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3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Keep </a:t>
            </a:r>
            <a:r>
              <a:rPr lang="de-DE" sz="38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It</a:t>
            </a:r>
            <a:r>
              <a:rPr lang="de-DE" sz="3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Short &amp;Simple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61EF2A-4C94-1E35-7AFD-52FA80B46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168" y="464780"/>
            <a:ext cx="3096176" cy="11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feld 90">
            <a:extLst>
              <a:ext uri="{FF2B5EF4-FFF2-40B4-BE49-F238E27FC236}">
                <a16:creationId xmlns:a16="http://schemas.microsoft.com/office/drawing/2014/main" id="{93F8E5EB-F195-F64B-B6CB-F0E999E2FA96}"/>
              </a:ext>
            </a:extLst>
          </p:cNvPr>
          <p:cNvSpPr txBox="1"/>
          <p:nvPr/>
        </p:nvSpPr>
        <p:spPr>
          <a:xfrm>
            <a:off x="7246022" y="2067034"/>
            <a:ext cx="463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Whats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my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core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message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05C6EE-120F-FE46-AA02-EAE5B95426DA}"/>
              </a:ext>
            </a:extLst>
          </p:cNvPr>
          <p:cNvSpPr/>
          <p:nvPr/>
        </p:nvSpPr>
        <p:spPr>
          <a:xfrm>
            <a:off x="6451660" y="782118"/>
            <a:ext cx="4364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Talk Radio</a:t>
            </a:r>
          </a:p>
        </p:txBody>
      </p:sp>
      <p:cxnSp>
        <p:nvCxnSpPr>
          <p:cNvPr id="101" name="Gerade Verbindung 100">
            <a:extLst>
              <a:ext uri="{FF2B5EF4-FFF2-40B4-BE49-F238E27FC236}">
                <a16:creationId xmlns:a16="http://schemas.microsoft.com/office/drawing/2014/main" id="{AB62B85C-5D47-AF46-97AB-34D3BE18AAC1}"/>
              </a:ext>
            </a:extLst>
          </p:cNvPr>
          <p:cNvCxnSpPr/>
          <p:nvPr/>
        </p:nvCxnSpPr>
        <p:spPr>
          <a:xfrm>
            <a:off x="6784919" y="1923163"/>
            <a:ext cx="0" cy="4934837"/>
          </a:xfrm>
          <a:prstGeom prst="line">
            <a:avLst/>
          </a:prstGeom>
          <a:ln w="19050">
            <a:gradFill>
              <a:gsLst>
                <a:gs pos="0">
                  <a:srgbClr val="D8AF11"/>
                </a:gs>
                <a:gs pos="52000">
                  <a:srgbClr val="76BD69"/>
                </a:gs>
                <a:gs pos="83000">
                  <a:srgbClr val="009AA2"/>
                </a:gs>
                <a:gs pos="100000">
                  <a:srgbClr val="014E8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reihandform 101">
            <a:extLst>
              <a:ext uri="{FF2B5EF4-FFF2-40B4-BE49-F238E27FC236}">
                <a16:creationId xmlns:a16="http://schemas.microsoft.com/office/drawing/2014/main" id="{D47CB3B3-44F3-2741-99B1-9A5F78FC5613}"/>
              </a:ext>
            </a:extLst>
          </p:cNvPr>
          <p:cNvSpPr/>
          <p:nvPr/>
        </p:nvSpPr>
        <p:spPr>
          <a:xfrm>
            <a:off x="4692646" y="4874202"/>
            <a:ext cx="1372681" cy="457230"/>
          </a:xfrm>
          <a:custGeom>
            <a:avLst/>
            <a:gdLst>
              <a:gd name="connsiteX0" fmla="*/ 0 w 1167592"/>
              <a:gd name="connsiteY0" fmla="*/ 0 h 388916"/>
              <a:gd name="connsiteX1" fmla="*/ 1167592 w 1167592"/>
              <a:gd name="connsiteY1" fmla="*/ 0 h 388916"/>
              <a:gd name="connsiteX2" fmla="*/ 1167592 w 1167592"/>
              <a:gd name="connsiteY2" fmla="*/ 388916 h 388916"/>
              <a:gd name="connsiteX3" fmla="*/ 0 w 1167592"/>
              <a:gd name="connsiteY3" fmla="*/ 388916 h 38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592" h="388916">
                <a:moveTo>
                  <a:pt x="0" y="0"/>
                </a:moveTo>
                <a:lnTo>
                  <a:pt x="1167592" y="0"/>
                </a:lnTo>
                <a:lnTo>
                  <a:pt x="1167592" y="388916"/>
                </a:lnTo>
                <a:lnTo>
                  <a:pt x="0" y="388916"/>
                </a:lnTo>
                <a:close/>
              </a:path>
            </a:pathLst>
          </a:custGeom>
          <a:solidFill>
            <a:srgbClr val="00A99D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03" name="Freihandform 102">
            <a:extLst>
              <a:ext uri="{FF2B5EF4-FFF2-40B4-BE49-F238E27FC236}">
                <a16:creationId xmlns:a16="http://schemas.microsoft.com/office/drawing/2014/main" id="{C5DF07EB-9A9A-6D49-A843-404EF0DFFCCE}"/>
              </a:ext>
            </a:extLst>
          </p:cNvPr>
          <p:cNvSpPr/>
          <p:nvPr/>
        </p:nvSpPr>
        <p:spPr>
          <a:xfrm>
            <a:off x="4639310" y="4817941"/>
            <a:ext cx="1399129" cy="457230"/>
          </a:xfrm>
          <a:custGeom>
            <a:avLst/>
            <a:gdLst>
              <a:gd name="connsiteX0" fmla="*/ 0 w 1190088"/>
              <a:gd name="connsiteY0" fmla="*/ 0 h 388916"/>
              <a:gd name="connsiteX1" fmla="*/ 1190088 w 1190088"/>
              <a:gd name="connsiteY1" fmla="*/ 0 h 388916"/>
              <a:gd name="connsiteX2" fmla="*/ 1190088 w 1190088"/>
              <a:gd name="connsiteY2" fmla="*/ 388916 h 388916"/>
              <a:gd name="connsiteX3" fmla="*/ 0 w 1190088"/>
              <a:gd name="connsiteY3" fmla="*/ 388916 h 38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088" h="388916">
                <a:moveTo>
                  <a:pt x="0" y="0"/>
                </a:moveTo>
                <a:lnTo>
                  <a:pt x="1190088" y="0"/>
                </a:lnTo>
                <a:lnTo>
                  <a:pt x="1190088" y="388916"/>
                </a:lnTo>
                <a:lnTo>
                  <a:pt x="0" y="388916"/>
                </a:lnTo>
                <a:close/>
              </a:path>
            </a:pathLst>
          </a:custGeom>
          <a:solidFill>
            <a:srgbClr val="FFFFFF"/>
          </a:solidFill>
          <a:ln w="12296" cap="flat">
            <a:solidFill>
              <a:srgbClr val="00A99D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04" name="Freihandform 103">
            <a:extLst>
              <a:ext uri="{FF2B5EF4-FFF2-40B4-BE49-F238E27FC236}">
                <a16:creationId xmlns:a16="http://schemas.microsoft.com/office/drawing/2014/main" id="{EE5B9EFA-755F-8E4C-A7B6-CF408AE3C30E}"/>
              </a:ext>
            </a:extLst>
          </p:cNvPr>
          <p:cNvSpPr/>
          <p:nvPr/>
        </p:nvSpPr>
        <p:spPr>
          <a:xfrm>
            <a:off x="4644753" y="2452427"/>
            <a:ext cx="1492300" cy="278660"/>
          </a:xfrm>
          <a:custGeom>
            <a:avLst/>
            <a:gdLst>
              <a:gd name="connsiteX0" fmla="*/ 0 w 1167592"/>
              <a:gd name="connsiteY0" fmla="*/ 0 h 237026"/>
              <a:gd name="connsiteX1" fmla="*/ 1167592 w 1167592"/>
              <a:gd name="connsiteY1" fmla="*/ 0 h 237026"/>
              <a:gd name="connsiteX2" fmla="*/ 1167592 w 1167592"/>
              <a:gd name="connsiteY2" fmla="*/ 237026 h 237026"/>
              <a:gd name="connsiteX3" fmla="*/ 0 w 1167592"/>
              <a:gd name="connsiteY3" fmla="*/ 237026 h 2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592" h="237026">
                <a:moveTo>
                  <a:pt x="0" y="0"/>
                </a:moveTo>
                <a:lnTo>
                  <a:pt x="1167592" y="0"/>
                </a:lnTo>
                <a:lnTo>
                  <a:pt x="1167592" y="237026"/>
                </a:lnTo>
                <a:lnTo>
                  <a:pt x="0" y="237026"/>
                </a:lnTo>
                <a:close/>
              </a:path>
            </a:pathLst>
          </a:custGeom>
          <a:solidFill>
            <a:srgbClr val="F4E789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05" name="Freihandform 104">
            <a:extLst>
              <a:ext uri="{FF2B5EF4-FFF2-40B4-BE49-F238E27FC236}">
                <a16:creationId xmlns:a16="http://schemas.microsoft.com/office/drawing/2014/main" id="{5FE9E7B0-3364-364D-A0A5-D35DB7B70ABD}"/>
              </a:ext>
            </a:extLst>
          </p:cNvPr>
          <p:cNvSpPr/>
          <p:nvPr/>
        </p:nvSpPr>
        <p:spPr>
          <a:xfrm>
            <a:off x="4591416" y="2413630"/>
            <a:ext cx="1521053" cy="278660"/>
          </a:xfrm>
          <a:custGeom>
            <a:avLst/>
            <a:gdLst>
              <a:gd name="connsiteX0" fmla="*/ 0 w 1190088"/>
              <a:gd name="connsiteY0" fmla="*/ 0 h 237026"/>
              <a:gd name="connsiteX1" fmla="*/ 1190088 w 1190088"/>
              <a:gd name="connsiteY1" fmla="*/ 0 h 237026"/>
              <a:gd name="connsiteX2" fmla="*/ 1190088 w 1190088"/>
              <a:gd name="connsiteY2" fmla="*/ 237026 h 237026"/>
              <a:gd name="connsiteX3" fmla="*/ 0 w 1190088"/>
              <a:gd name="connsiteY3" fmla="*/ 237026 h 2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088" h="237026">
                <a:moveTo>
                  <a:pt x="0" y="0"/>
                </a:moveTo>
                <a:lnTo>
                  <a:pt x="1190088" y="0"/>
                </a:lnTo>
                <a:lnTo>
                  <a:pt x="1190088" y="237026"/>
                </a:lnTo>
                <a:lnTo>
                  <a:pt x="0" y="237026"/>
                </a:lnTo>
                <a:close/>
              </a:path>
            </a:pathLst>
          </a:custGeom>
          <a:solidFill>
            <a:srgbClr val="FFFFFF"/>
          </a:solidFill>
          <a:ln w="9612" cap="flat">
            <a:solidFill>
              <a:srgbClr val="F4E789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23E0C0F2-EF14-2F4C-B85E-C529B7771CFC}"/>
              </a:ext>
            </a:extLst>
          </p:cNvPr>
          <p:cNvSpPr txBox="1"/>
          <p:nvPr/>
        </p:nvSpPr>
        <p:spPr>
          <a:xfrm>
            <a:off x="4967862" y="2421487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14E85"/>
                </a:solidFill>
                <a:latin typeface="RobotoCondensed-Bold"/>
                <a:ea typeface="RobotoCondensed-Bold"/>
                <a:cs typeface="RobotoCondensed-Bold"/>
                <a:sym typeface="RobotoCondensed-Bold"/>
                <a:rtl val="0"/>
              </a:rPr>
              <a:t>MY </a:t>
            </a:r>
            <a:r>
              <a:rPr lang="de-DE" sz="1200" b="1" spc="0" baseline="0" dirty="0">
                <a:solidFill>
                  <a:srgbClr val="014E85"/>
                </a:solidFill>
                <a:latin typeface="RobotoCondensed-Bold"/>
                <a:ea typeface="RobotoCondensed-Bold"/>
                <a:cs typeface="RobotoCondensed-Bold"/>
                <a:sym typeface="RobotoCondensed-Bold"/>
                <a:rtl val="0"/>
              </a:rPr>
              <a:t>GOAL</a:t>
            </a:r>
          </a:p>
        </p:txBody>
      </p:sp>
      <p:sp>
        <p:nvSpPr>
          <p:cNvPr id="107" name="Freihandform 106">
            <a:extLst>
              <a:ext uri="{FF2B5EF4-FFF2-40B4-BE49-F238E27FC236}">
                <a16:creationId xmlns:a16="http://schemas.microsoft.com/office/drawing/2014/main" id="{5A852C1C-FF29-E24C-A2EA-5D5AB11162D2}"/>
              </a:ext>
            </a:extLst>
          </p:cNvPr>
          <p:cNvSpPr/>
          <p:nvPr/>
        </p:nvSpPr>
        <p:spPr>
          <a:xfrm>
            <a:off x="5561135" y="2018791"/>
            <a:ext cx="85361" cy="24201"/>
          </a:xfrm>
          <a:custGeom>
            <a:avLst/>
            <a:gdLst>
              <a:gd name="connsiteX0" fmla="*/ 72563 w 72608"/>
              <a:gd name="connsiteY0" fmla="*/ 6218 h 20585"/>
              <a:gd name="connsiteX1" fmla="*/ 66435 w 72608"/>
              <a:gd name="connsiteY1" fmla="*/ 13921 h 20585"/>
              <a:gd name="connsiteX2" fmla="*/ 66297 w 72608"/>
              <a:gd name="connsiteY2" fmla="*/ 13935 h 20585"/>
              <a:gd name="connsiteX3" fmla="*/ 11906 w 72608"/>
              <a:gd name="connsiteY3" fmla="*/ 20585 h 20585"/>
              <a:gd name="connsiteX4" fmla="*/ 1504 w 72608"/>
              <a:gd name="connsiteY4" fmla="*/ 14312 h 20585"/>
              <a:gd name="connsiteX5" fmla="*/ 0 w 72608"/>
              <a:gd name="connsiteY5" fmla="*/ 13621 h 20585"/>
              <a:gd name="connsiteX6" fmla="*/ 5828 w 72608"/>
              <a:gd name="connsiteY6" fmla="*/ 7348 h 20585"/>
              <a:gd name="connsiteX7" fmla="*/ 64856 w 72608"/>
              <a:gd name="connsiteY7" fmla="*/ 70 h 20585"/>
              <a:gd name="connsiteX8" fmla="*/ 72519 w 72608"/>
              <a:gd name="connsiteY8" fmla="*/ 5812 h 20585"/>
              <a:gd name="connsiteX9" fmla="*/ 72563 w 72608"/>
              <a:gd name="connsiteY9" fmla="*/ 6218 h 2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08" h="20585">
                <a:moveTo>
                  <a:pt x="72563" y="6218"/>
                </a:moveTo>
                <a:cubicBezTo>
                  <a:pt x="72996" y="10040"/>
                  <a:pt x="70251" y="13488"/>
                  <a:pt x="66435" y="13921"/>
                </a:cubicBezTo>
                <a:cubicBezTo>
                  <a:pt x="66391" y="13926"/>
                  <a:pt x="66341" y="13931"/>
                  <a:pt x="66297" y="13935"/>
                </a:cubicBezTo>
                <a:lnTo>
                  <a:pt x="11906" y="20585"/>
                </a:lnTo>
                <a:lnTo>
                  <a:pt x="1504" y="14312"/>
                </a:lnTo>
                <a:cubicBezTo>
                  <a:pt x="1028" y="14030"/>
                  <a:pt x="526" y="13799"/>
                  <a:pt x="0" y="13621"/>
                </a:cubicBezTo>
                <a:lnTo>
                  <a:pt x="5828" y="7348"/>
                </a:lnTo>
                <a:lnTo>
                  <a:pt x="64856" y="70"/>
                </a:lnTo>
                <a:cubicBezTo>
                  <a:pt x="68553" y="-463"/>
                  <a:pt x="71987" y="2108"/>
                  <a:pt x="72519" y="5812"/>
                </a:cubicBezTo>
                <a:cubicBezTo>
                  <a:pt x="72538" y="5947"/>
                  <a:pt x="72551" y="6083"/>
                  <a:pt x="72563" y="6218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08" name="Freihandform 107">
            <a:extLst>
              <a:ext uri="{FF2B5EF4-FFF2-40B4-BE49-F238E27FC236}">
                <a16:creationId xmlns:a16="http://schemas.microsoft.com/office/drawing/2014/main" id="{A99B3651-A112-E24B-A921-3A9005C7B5D7}"/>
              </a:ext>
            </a:extLst>
          </p:cNvPr>
          <p:cNvSpPr/>
          <p:nvPr/>
        </p:nvSpPr>
        <p:spPr>
          <a:xfrm>
            <a:off x="5548684" y="2042993"/>
            <a:ext cx="78925" cy="45949"/>
          </a:xfrm>
          <a:custGeom>
            <a:avLst/>
            <a:gdLst>
              <a:gd name="connsiteX0" fmla="*/ 63039 w 67133"/>
              <a:gd name="connsiteY0" fmla="*/ 23652 h 39083"/>
              <a:gd name="connsiteX1" fmla="*/ 65996 w 67133"/>
              <a:gd name="connsiteY1" fmla="*/ 34983 h 39083"/>
              <a:gd name="connsiteX2" fmla="*/ 65984 w 67133"/>
              <a:gd name="connsiteY2" fmla="*/ 35008 h 39083"/>
              <a:gd name="connsiteX3" fmla="*/ 57399 w 67133"/>
              <a:gd name="connsiteY3" fmla="*/ 38961 h 39083"/>
              <a:gd name="connsiteX4" fmla="*/ 54642 w 67133"/>
              <a:gd name="connsiteY4" fmla="*/ 37957 h 39083"/>
              <a:gd name="connsiteX5" fmla="*/ 3948 w 67133"/>
              <a:gd name="connsiteY5" fmla="*/ 8281 h 39083"/>
              <a:gd name="connsiteX6" fmla="*/ 0 w 67133"/>
              <a:gd name="connsiteY6" fmla="*/ 2823 h 39083"/>
              <a:gd name="connsiteX7" fmla="*/ 22684 w 67133"/>
              <a:gd name="connsiteY7" fmla="*/ 0 h 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3" h="39083">
                <a:moveTo>
                  <a:pt x="63039" y="23652"/>
                </a:moveTo>
                <a:cubicBezTo>
                  <a:pt x="66980" y="25963"/>
                  <a:pt x="68309" y="31036"/>
                  <a:pt x="65996" y="34983"/>
                </a:cubicBezTo>
                <a:cubicBezTo>
                  <a:pt x="65996" y="34991"/>
                  <a:pt x="65990" y="35000"/>
                  <a:pt x="65984" y="35008"/>
                </a:cubicBezTo>
                <a:cubicBezTo>
                  <a:pt x="64217" y="37979"/>
                  <a:pt x="60802" y="39552"/>
                  <a:pt x="57399" y="38961"/>
                </a:cubicBezTo>
                <a:cubicBezTo>
                  <a:pt x="56434" y="38777"/>
                  <a:pt x="55500" y="38438"/>
                  <a:pt x="54642" y="37957"/>
                </a:cubicBezTo>
                <a:lnTo>
                  <a:pt x="3948" y="8281"/>
                </a:lnTo>
                <a:cubicBezTo>
                  <a:pt x="1911" y="7111"/>
                  <a:pt x="476" y="5124"/>
                  <a:pt x="0" y="2823"/>
                </a:cubicBezTo>
                <a:lnTo>
                  <a:pt x="22684" y="0"/>
                </a:ln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09" name="Freihandform 108">
            <a:extLst>
              <a:ext uri="{FF2B5EF4-FFF2-40B4-BE49-F238E27FC236}">
                <a16:creationId xmlns:a16="http://schemas.microsoft.com/office/drawing/2014/main" id="{71BD5C65-6CE9-4D4D-964A-76C54B5E6F84}"/>
              </a:ext>
            </a:extLst>
          </p:cNvPr>
          <p:cNvSpPr/>
          <p:nvPr/>
        </p:nvSpPr>
        <p:spPr>
          <a:xfrm>
            <a:off x="5542128" y="1971816"/>
            <a:ext cx="64872" cy="59005"/>
          </a:xfrm>
          <a:custGeom>
            <a:avLst/>
            <a:gdLst>
              <a:gd name="connsiteX0" fmla="*/ 52511 w 55180"/>
              <a:gd name="connsiteY0" fmla="*/ 2196 h 50190"/>
              <a:gd name="connsiteX1" fmla="*/ 53013 w 55180"/>
              <a:gd name="connsiteY1" fmla="*/ 13928 h 50190"/>
              <a:gd name="connsiteX2" fmla="*/ 22183 w 55180"/>
              <a:gd name="connsiteY2" fmla="*/ 47430 h 50190"/>
              <a:gd name="connsiteX3" fmla="*/ 0 w 55180"/>
              <a:gd name="connsiteY3" fmla="*/ 50191 h 50190"/>
              <a:gd name="connsiteX4" fmla="*/ 2068 w 55180"/>
              <a:gd name="connsiteY4" fmla="*/ 44858 h 50190"/>
              <a:gd name="connsiteX5" fmla="*/ 4073 w 55180"/>
              <a:gd name="connsiteY5" fmla="*/ 42725 h 50190"/>
              <a:gd name="connsiteX6" fmla="*/ 40793 w 55180"/>
              <a:gd name="connsiteY6" fmla="*/ 2698 h 50190"/>
              <a:gd name="connsiteX7" fmla="*/ 52480 w 55180"/>
              <a:gd name="connsiteY7" fmla="*/ 2166 h 50190"/>
              <a:gd name="connsiteX8" fmla="*/ 52511 w 55180"/>
              <a:gd name="connsiteY8" fmla="*/ 2196 h 5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0" h="50190">
                <a:moveTo>
                  <a:pt x="52511" y="2196"/>
                </a:moveTo>
                <a:cubicBezTo>
                  <a:pt x="55864" y="5307"/>
                  <a:pt x="56089" y="10541"/>
                  <a:pt x="53013" y="13928"/>
                </a:cubicBezTo>
                <a:lnTo>
                  <a:pt x="22183" y="47430"/>
                </a:lnTo>
                <a:lnTo>
                  <a:pt x="0" y="50191"/>
                </a:lnTo>
                <a:cubicBezTo>
                  <a:pt x="-6" y="48216"/>
                  <a:pt x="733" y="46312"/>
                  <a:pt x="2068" y="44858"/>
                </a:cubicBezTo>
                <a:lnTo>
                  <a:pt x="4073" y="42725"/>
                </a:lnTo>
                <a:lnTo>
                  <a:pt x="40793" y="2698"/>
                </a:lnTo>
                <a:cubicBezTo>
                  <a:pt x="43876" y="-680"/>
                  <a:pt x="49102" y="-918"/>
                  <a:pt x="52480" y="2166"/>
                </a:cubicBezTo>
                <a:cubicBezTo>
                  <a:pt x="52493" y="2176"/>
                  <a:pt x="52499" y="2186"/>
                  <a:pt x="52511" y="2196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0" name="Freihandform 109">
            <a:extLst>
              <a:ext uri="{FF2B5EF4-FFF2-40B4-BE49-F238E27FC236}">
                <a16:creationId xmlns:a16="http://schemas.microsoft.com/office/drawing/2014/main" id="{304FDDD0-F0D8-D842-A80D-7FE66A9DD3F1}"/>
              </a:ext>
            </a:extLst>
          </p:cNvPr>
          <p:cNvSpPr/>
          <p:nvPr/>
        </p:nvSpPr>
        <p:spPr>
          <a:xfrm>
            <a:off x="5548488" y="2035101"/>
            <a:ext cx="26865" cy="11212"/>
          </a:xfrm>
          <a:custGeom>
            <a:avLst/>
            <a:gdLst>
              <a:gd name="connsiteX0" fmla="*/ 22852 w 22851"/>
              <a:gd name="connsiteY0" fmla="*/ 6713 h 9536"/>
              <a:gd name="connsiteX1" fmla="*/ 168 w 22851"/>
              <a:gd name="connsiteY1" fmla="*/ 9536 h 9536"/>
              <a:gd name="connsiteX2" fmla="*/ 669 w 22851"/>
              <a:gd name="connsiteY2" fmla="*/ 4580 h 9536"/>
              <a:gd name="connsiteX3" fmla="*/ 8878 w 22851"/>
              <a:gd name="connsiteY3" fmla="*/ 2196 h 9536"/>
              <a:gd name="connsiteX4" fmla="*/ 10946 w 22851"/>
              <a:gd name="connsiteY4" fmla="*/ 0 h 9536"/>
              <a:gd name="connsiteX5" fmla="*/ 12450 w 22851"/>
              <a:gd name="connsiteY5" fmla="*/ 690 h 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1" h="9536">
                <a:moveTo>
                  <a:pt x="22852" y="6713"/>
                </a:moveTo>
                <a:lnTo>
                  <a:pt x="168" y="9536"/>
                </a:lnTo>
                <a:cubicBezTo>
                  <a:pt x="-170" y="7871"/>
                  <a:pt x="5" y="6143"/>
                  <a:pt x="669" y="4580"/>
                </a:cubicBezTo>
                <a:cubicBezTo>
                  <a:pt x="3633" y="5433"/>
                  <a:pt x="6829" y="4506"/>
                  <a:pt x="8878" y="2196"/>
                </a:cubicBezTo>
                <a:lnTo>
                  <a:pt x="10946" y="0"/>
                </a:lnTo>
                <a:cubicBezTo>
                  <a:pt x="11472" y="178"/>
                  <a:pt x="11974" y="409"/>
                  <a:pt x="12450" y="690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1" name="Freihandform 110">
            <a:extLst>
              <a:ext uri="{FF2B5EF4-FFF2-40B4-BE49-F238E27FC236}">
                <a16:creationId xmlns:a16="http://schemas.microsoft.com/office/drawing/2014/main" id="{CF8AB157-1C8A-C24F-8254-C33FD835678E}"/>
              </a:ext>
            </a:extLst>
          </p:cNvPr>
          <p:cNvSpPr/>
          <p:nvPr/>
        </p:nvSpPr>
        <p:spPr>
          <a:xfrm>
            <a:off x="5542100" y="2027578"/>
            <a:ext cx="26106" cy="12759"/>
          </a:xfrm>
          <a:custGeom>
            <a:avLst/>
            <a:gdLst>
              <a:gd name="connsiteX0" fmla="*/ 22206 w 22205"/>
              <a:gd name="connsiteY0" fmla="*/ 0 h 10853"/>
              <a:gd name="connsiteX1" fmla="*/ 16378 w 22205"/>
              <a:gd name="connsiteY1" fmla="*/ 6274 h 10853"/>
              <a:gd name="connsiteX2" fmla="*/ 6540 w 22205"/>
              <a:gd name="connsiteY2" fmla="*/ 9975 h 10853"/>
              <a:gd name="connsiteX3" fmla="*/ 6101 w 22205"/>
              <a:gd name="connsiteY3" fmla="*/ 10854 h 10853"/>
              <a:gd name="connsiteX4" fmla="*/ 2592 w 22205"/>
              <a:gd name="connsiteY4" fmla="*/ 8972 h 10853"/>
              <a:gd name="connsiteX5" fmla="*/ 900 w 22205"/>
              <a:gd name="connsiteY5" fmla="*/ 6713 h 10853"/>
              <a:gd name="connsiteX6" fmla="*/ 23 w 22205"/>
              <a:gd name="connsiteY6" fmla="*/ 2635 h 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5" h="10853">
                <a:moveTo>
                  <a:pt x="22206" y="0"/>
                </a:moveTo>
                <a:lnTo>
                  <a:pt x="16378" y="6274"/>
                </a:lnTo>
                <a:cubicBezTo>
                  <a:pt x="12637" y="5021"/>
                  <a:pt x="8533" y="6566"/>
                  <a:pt x="6540" y="9975"/>
                </a:cubicBezTo>
                <a:lnTo>
                  <a:pt x="6101" y="10854"/>
                </a:lnTo>
                <a:cubicBezTo>
                  <a:pt x="4786" y="10545"/>
                  <a:pt x="3576" y="9896"/>
                  <a:pt x="2592" y="8972"/>
                </a:cubicBezTo>
                <a:cubicBezTo>
                  <a:pt x="1890" y="8335"/>
                  <a:pt x="1314" y="7568"/>
                  <a:pt x="900" y="6713"/>
                </a:cubicBezTo>
                <a:cubicBezTo>
                  <a:pt x="211" y="5470"/>
                  <a:pt x="-90" y="4051"/>
                  <a:pt x="23" y="2635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2" name="Freihandform 111">
            <a:extLst>
              <a:ext uri="{FF2B5EF4-FFF2-40B4-BE49-F238E27FC236}">
                <a16:creationId xmlns:a16="http://schemas.microsoft.com/office/drawing/2014/main" id="{CD79E157-69D4-044F-9E06-AE3D874D5FB8}"/>
              </a:ext>
            </a:extLst>
          </p:cNvPr>
          <p:cNvSpPr/>
          <p:nvPr/>
        </p:nvSpPr>
        <p:spPr>
          <a:xfrm>
            <a:off x="5549274" y="2034594"/>
            <a:ext cx="12081" cy="6258"/>
          </a:xfrm>
          <a:custGeom>
            <a:avLst/>
            <a:gdLst>
              <a:gd name="connsiteX0" fmla="*/ 10277 w 10276"/>
              <a:gd name="connsiteY0" fmla="*/ 432 h 5323"/>
              <a:gd name="connsiteX1" fmla="*/ 8209 w 10276"/>
              <a:gd name="connsiteY1" fmla="*/ 2628 h 5323"/>
              <a:gd name="connsiteX2" fmla="*/ 0 w 10276"/>
              <a:gd name="connsiteY2" fmla="*/ 5012 h 5323"/>
              <a:gd name="connsiteX3" fmla="*/ 439 w 10276"/>
              <a:gd name="connsiteY3" fmla="*/ 4133 h 5323"/>
              <a:gd name="connsiteX4" fmla="*/ 10277 w 10276"/>
              <a:gd name="connsiteY4" fmla="*/ 432 h 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6" h="5323">
                <a:moveTo>
                  <a:pt x="10277" y="432"/>
                </a:moveTo>
                <a:lnTo>
                  <a:pt x="8209" y="2628"/>
                </a:lnTo>
                <a:cubicBezTo>
                  <a:pt x="6160" y="4938"/>
                  <a:pt x="2964" y="5864"/>
                  <a:pt x="0" y="5012"/>
                </a:cubicBezTo>
                <a:lnTo>
                  <a:pt x="439" y="4133"/>
                </a:lnTo>
                <a:cubicBezTo>
                  <a:pt x="2431" y="724"/>
                  <a:pt x="6536" y="-821"/>
                  <a:pt x="10277" y="432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3" name="Freihandform 112">
            <a:extLst>
              <a:ext uri="{FF2B5EF4-FFF2-40B4-BE49-F238E27FC236}">
                <a16:creationId xmlns:a16="http://schemas.microsoft.com/office/drawing/2014/main" id="{57737403-E095-7542-B816-2935B424C174}"/>
              </a:ext>
            </a:extLst>
          </p:cNvPr>
          <p:cNvSpPr/>
          <p:nvPr/>
        </p:nvSpPr>
        <p:spPr>
          <a:xfrm>
            <a:off x="5294701" y="2031118"/>
            <a:ext cx="254793" cy="45707"/>
          </a:xfrm>
          <a:custGeom>
            <a:avLst/>
            <a:gdLst>
              <a:gd name="connsiteX0" fmla="*/ 216036 w 216725"/>
              <a:gd name="connsiteY0" fmla="*/ 12924 h 38878"/>
              <a:gd name="connsiteX1" fmla="*/ 202626 w 216725"/>
              <a:gd name="connsiteY1" fmla="*/ 14555 h 38878"/>
              <a:gd name="connsiteX2" fmla="*/ 91400 w 216725"/>
              <a:gd name="connsiteY2" fmla="*/ 28295 h 38878"/>
              <a:gd name="connsiteX3" fmla="*/ 33625 w 216725"/>
              <a:gd name="connsiteY3" fmla="*/ 35635 h 38878"/>
              <a:gd name="connsiteX4" fmla="*/ 7558 w 216725"/>
              <a:gd name="connsiteY4" fmla="*/ 38835 h 38878"/>
              <a:gd name="connsiteX5" fmla="*/ 2545 w 216725"/>
              <a:gd name="connsiteY5" fmla="*/ 37455 h 38878"/>
              <a:gd name="connsiteX6" fmla="*/ 38 w 216725"/>
              <a:gd name="connsiteY6" fmla="*/ 32812 h 38878"/>
              <a:gd name="connsiteX7" fmla="*/ 6292 w 216725"/>
              <a:gd name="connsiteY7" fmla="*/ 25097 h 38878"/>
              <a:gd name="connsiteX8" fmla="*/ 6304 w 216725"/>
              <a:gd name="connsiteY8" fmla="*/ 25095 h 38878"/>
              <a:gd name="connsiteX9" fmla="*/ 30179 w 216725"/>
              <a:gd name="connsiteY9" fmla="*/ 22147 h 38878"/>
              <a:gd name="connsiteX10" fmla="*/ 90711 w 216725"/>
              <a:gd name="connsiteY10" fmla="*/ 14744 h 38878"/>
              <a:gd name="connsiteX11" fmla="*/ 210647 w 216725"/>
              <a:gd name="connsiteY11" fmla="*/ 0 h 38878"/>
              <a:gd name="connsiteX12" fmla="*/ 211524 w 216725"/>
              <a:gd name="connsiteY12" fmla="*/ 4078 h 38878"/>
              <a:gd name="connsiteX13" fmla="*/ 213216 w 216725"/>
              <a:gd name="connsiteY13" fmla="*/ 6337 h 38878"/>
              <a:gd name="connsiteX14" fmla="*/ 216725 w 216725"/>
              <a:gd name="connsiteY14" fmla="*/ 8219 h 38878"/>
              <a:gd name="connsiteX15" fmla="*/ 216036 w 216725"/>
              <a:gd name="connsiteY15" fmla="*/ 12924 h 3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6725" h="38878">
                <a:moveTo>
                  <a:pt x="216036" y="12924"/>
                </a:moveTo>
                <a:lnTo>
                  <a:pt x="202626" y="14555"/>
                </a:lnTo>
                <a:lnTo>
                  <a:pt x="91400" y="28295"/>
                </a:lnTo>
                <a:lnTo>
                  <a:pt x="33625" y="35635"/>
                </a:lnTo>
                <a:lnTo>
                  <a:pt x="7558" y="38835"/>
                </a:lnTo>
                <a:cubicBezTo>
                  <a:pt x="5772" y="39035"/>
                  <a:pt x="3980" y="38540"/>
                  <a:pt x="2545" y="37455"/>
                </a:cubicBezTo>
                <a:cubicBezTo>
                  <a:pt x="1122" y="36306"/>
                  <a:pt x="220" y="34633"/>
                  <a:pt x="38" y="32812"/>
                </a:cubicBezTo>
                <a:cubicBezTo>
                  <a:pt x="-363" y="28953"/>
                  <a:pt x="2438" y="25498"/>
                  <a:pt x="6292" y="25097"/>
                </a:cubicBezTo>
                <a:cubicBezTo>
                  <a:pt x="6298" y="25096"/>
                  <a:pt x="6298" y="25096"/>
                  <a:pt x="6304" y="25095"/>
                </a:cubicBezTo>
                <a:lnTo>
                  <a:pt x="30179" y="22147"/>
                </a:lnTo>
                <a:lnTo>
                  <a:pt x="90711" y="14744"/>
                </a:lnTo>
                <a:lnTo>
                  <a:pt x="210647" y="0"/>
                </a:lnTo>
                <a:cubicBezTo>
                  <a:pt x="210534" y="1416"/>
                  <a:pt x="210835" y="2835"/>
                  <a:pt x="211524" y="4078"/>
                </a:cubicBezTo>
                <a:cubicBezTo>
                  <a:pt x="211938" y="4933"/>
                  <a:pt x="212515" y="5700"/>
                  <a:pt x="213216" y="6337"/>
                </a:cubicBezTo>
                <a:cubicBezTo>
                  <a:pt x="214200" y="7261"/>
                  <a:pt x="215410" y="7910"/>
                  <a:pt x="216725" y="8219"/>
                </a:cubicBezTo>
                <a:cubicBezTo>
                  <a:pt x="216049" y="9688"/>
                  <a:pt x="215811" y="11322"/>
                  <a:pt x="216036" y="12924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4" name="Freihandform 113">
            <a:extLst>
              <a:ext uri="{FF2B5EF4-FFF2-40B4-BE49-F238E27FC236}">
                <a16:creationId xmlns:a16="http://schemas.microsoft.com/office/drawing/2014/main" id="{769CB1F4-3983-2D4A-96F7-E6E0A2D2D93A}"/>
              </a:ext>
            </a:extLst>
          </p:cNvPr>
          <p:cNvSpPr/>
          <p:nvPr/>
        </p:nvSpPr>
        <p:spPr>
          <a:xfrm>
            <a:off x="5082342" y="1845851"/>
            <a:ext cx="464574" cy="445357"/>
          </a:xfrm>
          <a:custGeom>
            <a:avLst/>
            <a:gdLst>
              <a:gd name="connsiteX0" fmla="*/ 395164 w 395163"/>
              <a:gd name="connsiteY0" fmla="*/ 149871 h 378817"/>
              <a:gd name="connsiteX1" fmla="*/ 393159 w 395163"/>
              <a:gd name="connsiteY1" fmla="*/ 152004 h 378817"/>
              <a:gd name="connsiteX2" fmla="*/ 391091 w 395163"/>
              <a:gd name="connsiteY2" fmla="*/ 157337 h 378817"/>
              <a:gd name="connsiteX3" fmla="*/ 271154 w 395163"/>
              <a:gd name="connsiteY3" fmla="*/ 172080 h 378817"/>
              <a:gd name="connsiteX4" fmla="*/ 269588 w 395163"/>
              <a:gd name="connsiteY4" fmla="*/ 159532 h 378817"/>
              <a:gd name="connsiteX5" fmla="*/ 272282 w 395163"/>
              <a:gd name="connsiteY5" fmla="*/ 158780 h 378817"/>
              <a:gd name="connsiteX6" fmla="*/ 276167 w 395163"/>
              <a:gd name="connsiteY6" fmla="*/ 147675 h 378817"/>
              <a:gd name="connsiteX7" fmla="*/ 147972 w 395163"/>
              <a:gd name="connsiteY7" fmla="*/ 102391 h 378817"/>
              <a:gd name="connsiteX8" fmla="*/ 102742 w 395163"/>
              <a:gd name="connsiteY8" fmla="*/ 230742 h 378817"/>
              <a:gd name="connsiteX9" fmla="*/ 230938 w 395163"/>
              <a:gd name="connsiteY9" fmla="*/ 276026 h 378817"/>
              <a:gd name="connsiteX10" fmla="*/ 265076 w 395163"/>
              <a:gd name="connsiteY10" fmla="*/ 248621 h 378817"/>
              <a:gd name="connsiteX11" fmla="*/ 283311 w 395163"/>
              <a:gd name="connsiteY11" fmla="*/ 209911 h 378817"/>
              <a:gd name="connsiteX12" fmla="*/ 277070 w 395163"/>
              <a:gd name="connsiteY12" fmla="*/ 200005 h 378817"/>
              <a:gd name="connsiteX13" fmla="*/ 277045 w 395163"/>
              <a:gd name="connsiteY13" fmla="*/ 199999 h 378817"/>
              <a:gd name="connsiteX14" fmla="*/ 273786 w 395163"/>
              <a:gd name="connsiteY14" fmla="*/ 199999 h 378817"/>
              <a:gd name="connsiteX15" fmla="*/ 272032 w 395163"/>
              <a:gd name="connsiteY15" fmla="*/ 186071 h 378817"/>
              <a:gd name="connsiteX16" fmla="*/ 383258 w 395163"/>
              <a:gd name="connsiteY16" fmla="*/ 172331 h 378817"/>
              <a:gd name="connsiteX17" fmla="*/ 384950 w 395163"/>
              <a:gd name="connsiteY17" fmla="*/ 185820 h 378817"/>
              <a:gd name="connsiteX18" fmla="*/ 378308 w 395163"/>
              <a:gd name="connsiteY18" fmla="*/ 193788 h 378817"/>
              <a:gd name="connsiteX19" fmla="*/ 184805 w 395163"/>
              <a:gd name="connsiteY19" fmla="*/ 378766 h 378817"/>
              <a:gd name="connsiteX20" fmla="*/ 52 w 395163"/>
              <a:gd name="connsiteY20" fmla="*/ 185030 h 378817"/>
              <a:gd name="connsiteX21" fmla="*/ 193553 w 395163"/>
              <a:gd name="connsiteY21" fmla="*/ 52 h 378817"/>
              <a:gd name="connsiteX22" fmla="*/ 371540 w 395163"/>
              <a:gd name="connsiteY22" fmla="*/ 139017 h 378817"/>
              <a:gd name="connsiteX23" fmla="*/ 381754 w 395163"/>
              <a:gd name="connsiteY23" fmla="*/ 144789 h 378817"/>
              <a:gd name="connsiteX24" fmla="*/ 386203 w 395163"/>
              <a:gd name="connsiteY24" fmla="*/ 141777 h 378817"/>
              <a:gd name="connsiteX25" fmla="*/ 338767 w 395163"/>
              <a:gd name="connsiteY25" fmla="*/ 203136 h 378817"/>
              <a:gd name="connsiteX26" fmla="*/ 331279 w 395163"/>
              <a:gd name="connsiteY26" fmla="*/ 194133 h 378817"/>
              <a:gd name="connsiteX27" fmla="*/ 322287 w 395163"/>
              <a:gd name="connsiteY27" fmla="*/ 201630 h 378817"/>
              <a:gd name="connsiteX28" fmla="*/ 177518 w 395163"/>
              <a:gd name="connsiteY28" fmla="*/ 322068 h 378817"/>
              <a:gd name="connsiteX29" fmla="*/ 57224 w 395163"/>
              <a:gd name="connsiteY29" fmla="*/ 177122 h 378817"/>
              <a:gd name="connsiteX30" fmla="*/ 201994 w 395163"/>
              <a:gd name="connsiteY30" fmla="*/ 56684 h 378817"/>
              <a:gd name="connsiteX31" fmla="*/ 316021 w 395163"/>
              <a:gd name="connsiteY31" fmla="*/ 147236 h 378817"/>
              <a:gd name="connsiteX32" fmla="*/ 326135 w 395163"/>
              <a:gd name="connsiteY32" fmla="*/ 153292 h 378817"/>
              <a:gd name="connsiteX33" fmla="*/ 332188 w 395163"/>
              <a:gd name="connsiteY33" fmla="*/ 143164 h 378817"/>
              <a:gd name="connsiteX34" fmla="*/ 331812 w 395163"/>
              <a:gd name="connsiteY34" fmla="*/ 142028 h 378817"/>
              <a:gd name="connsiteX35" fmla="*/ 142564 w 395163"/>
              <a:gd name="connsiteY35" fmla="*/ 46614 h 378817"/>
              <a:gd name="connsiteX36" fmla="*/ 47267 w 395163"/>
              <a:gd name="connsiteY36" fmla="*/ 236090 h 378817"/>
              <a:gd name="connsiteX37" fmla="*/ 236515 w 395163"/>
              <a:gd name="connsiteY37" fmla="*/ 331504 h 378817"/>
              <a:gd name="connsiteX38" fmla="*/ 338705 w 395163"/>
              <a:gd name="connsiteY38" fmla="*/ 203136 h 37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5163" h="378817">
                <a:moveTo>
                  <a:pt x="395164" y="149871"/>
                </a:moveTo>
                <a:lnTo>
                  <a:pt x="393159" y="152004"/>
                </a:lnTo>
                <a:cubicBezTo>
                  <a:pt x="391824" y="153457"/>
                  <a:pt x="391084" y="155362"/>
                  <a:pt x="391091" y="157337"/>
                </a:cubicBezTo>
                <a:lnTo>
                  <a:pt x="271154" y="172080"/>
                </a:lnTo>
                <a:lnTo>
                  <a:pt x="269588" y="159532"/>
                </a:lnTo>
                <a:cubicBezTo>
                  <a:pt x="270515" y="159399"/>
                  <a:pt x="271418" y="159146"/>
                  <a:pt x="272282" y="158780"/>
                </a:cubicBezTo>
                <a:cubicBezTo>
                  <a:pt x="276381" y="156753"/>
                  <a:pt x="278104" y="151818"/>
                  <a:pt x="276167" y="147675"/>
                </a:cubicBezTo>
                <a:cubicBezTo>
                  <a:pt x="253258" y="99727"/>
                  <a:pt x="195859" y="79452"/>
                  <a:pt x="147972" y="102391"/>
                </a:cubicBezTo>
                <a:cubicBezTo>
                  <a:pt x="100082" y="125329"/>
                  <a:pt x="79832" y="182794"/>
                  <a:pt x="102742" y="230742"/>
                </a:cubicBezTo>
                <a:cubicBezTo>
                  <a:pt x="125653" y="278690"/>
                  <a:pt x="183051" y="298964"/>
                  <a:pt x="230938" y="276026"/>
                </a:cubicBezTo>
                <a:cubicBezTo>
                  <a:pt x="244272" y="269640"/>
                  <a:pt x="255952" y="260262"/>
                  <a:pt x="265076" y="248621"/>
                </a:cubicBezTo>
                <a:cubicBezTo>
                  <a:pt x="274031" y="237283"/>
                  <a:pt x="280266" y="224041"/>
                  <a:pt x="283311" y="209911"/>
                </a:cubicBezTo>
                <a:cubicBezTo>
                  <a:pt x="284320" y="205451"/>
                  <a:pt x="281525" y="201015"/>
                  <a:pt x="277070" y="200005"/>
                </a:cubicBezTo>
                <a:cubicBezTo>
                  <a:pt x="277064" y="200003"/>
                  <a:pt x="277051" y="200001"/>
                  <a:pt x="277045" y="199999"/>
                </a:cubicBezTo>
                <a:cubicBezTo>
                  <a:pt x="275967" y="199779"/>
                  <a:pt x="274864" y="199779"/>
                  <a:pt x="273786" y="199999"/>
                </a:cubicBezTo>
                <a:lnTo>
                  <a:pt x="272032" y="186071"/>
                </a:lnTo>
                <a:lnTo>
                  <a:pt x="383258" y="172331"/>
                </a:lnTo>
                <a:lnTo>
                  <a:pt x="384950" y="185820"/>
                </a:lnTo>
                <a:cubicBezTo>
                  <a:pt x="381165" y="186627"/>
                  <a:pt x="378427" y="189917"/>
                  <a:pt x="378308" y="193788"/>
                </a:cubicBezTo>
                <a:cubicBezTo>
                  <a:pt x="375895" y="298367"/>
                  <a:pt x="289258" y="381184"/>
                  <a:pt x="184805" y="378766"/>
                </a:cubicBezTo>
                <a:cubicBezTo>
                  <a:pt x="80354" y="376347"/>
                  <a:pt x="-2363" y="289609"/>
                  <a:pt x="52" y="185030"/>
                </a:cubicBezTo>
                <a:cubicBezTo>
                  <a:pt x="2467" y="80451"/>
                  <a:pt x="89101" y="-2367"/>
                  <a:pt x="193553" y="52"/>
                </a:cubicBezTo>
                <a:cubicBezTo>
                  <a:pt x="277007" y="1984"/>
                  <a:pt x="349332" y="58452"/>
                  <a:pt x="371540" y="139017"/>
                </a:cubicBezTo>
                <a:cubicBezTo>
                  <a:pt x="372787" y="143420"/>
                  <a:pt x="377342" y="145995"/>
                  <a:pt x="381754" y="144789"/>
                </a:cubicBezTo>
                <a:cubicBezTo>
                  <a:pt x="383540" y="144337"/>
                  <a:pt x="385119" y="143271"/>
                  <a:pt x="386203" y="141777"/>
                </a:cubicBezTo>
                <a:close/>
                <a:moveTo>
                  <a:pt x="338767" y="203136"/>
                </a:moveTo>
                <a:cubicBezTo>
                  <a:pt x="339181" y="198579"/>
                  <a:pt x="335828" y="194549"/>
                  <a:pt x="331279" y="194133"/>
                </a:cubicBezTo>
                <a:cubicBezTo>
                  <a:pt x="326730" y="193717"/>
                  <a:pt x="322701" y="197073"/>
                  <a:pt x="322287" y="201630"/>
                </a:cubicBezTo>
                <a:cubicBezTo>
                  <a:pt x="315526" y="274914"/>
                  <a:pt x="250714" y="328836"/>
                  <a:pt x="177518" y="322068"/>
                </a:cubicBezTo>
                <a:cubicBezTo>
                  <a:pt x="104321" y="315300"/>
                  <a:pt x="50465" y="250405"/>
                  <a:pt x="57224" y="177122"/>
                </a:cubicBezTo>
                <a:cubicBezTo>
                  <a:pt x="63984" y="103838"/>
                  <a:pt x="128800" y="49916"/>
                  <a:pt x="201994" y="56684"/>
                </a:cubicBezTo>
                <a:cubicBezTo>
                  <a:pt x="254580" y="61546"/>
                  <a:pt x="299321" y="97076"/>
                  <a:pt x="316021" y="147236"/>
                </a:cubicBezTo>
                <a:cubicBezTo>
                  <a:pt x="317143" y="151705"/>
                  <a:pt x="321673" y="154416"/>
                  <a:pt x="326135" y="153292"/>
                </a:cubicBezTo>
                <a:cubicBezTo>
                  <a:pt x="330602" y="152168"/>
                  <a:pt x="333310" y="147633"/>
                  <a:pt x="332188" y="143164"/>
                </a:cubicBezTo>
                <a:cubicBezTo>
                  <a:pt x="332088" y="142777"/>
                  <a:pt x="331962" y="142397"/>
                  <a:pt x="331812" y="142028"/>
                </a:cubicBezTo>
                <a:cubicBezTo>
                  <a:pt x="305870" y="63359"/>
                  <a:pt x="221143" y="20640"/>
                  <a:pt x="142564" y="46614"/>
                </a:cubicBezTo>
                <a:cubicBezTo>
                  <a:pt x="63991" y="72589"/>
                  <a:pt x="21324" y="157419"/>
                  <a:pt x="47267" y="236090"/>
                </a:cubicBezTo>
                <a:cubicBezTo>
                  <a:pt x="73210" y="314759"/>
                  <a:pt x="157936" y="357478"/>
                  <a:pt x="236515" y="331504"/>
                </a:cubicBezTo>
                <a:cubicBezTo>
                  <a:pt x="293011" y="312827"/>
                  <a:pt x="333122" y="262445"/>
                  <a:pt x="338705" y="203136"/>
                </a:cubicBezTo>
                <a:close/>
              </a:path>
            </a:pathLst>
          </a:custGeom>
          <a:solidFill>
            <a:srgbClr val="FFFFFF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5" name="Freihandform 114">
            <a:extLst>
              <a:ext uri="{FF2B5EF4-FFF2-40B4-BE49-F238E27FC236}">
                <a16:creationId xmlns:a16="http://schemas.microsoft.com/office/drawing/2014/main" id="{590E9110-0840-4A41-BD89-1CB262A587CB}"/>
              </a:ext>
            </a:extLst>
          </p:cNvPr>
          <p:cNvSpPr/>
          <p:nvPr/>
        </p:nvSpPr>
        <p:spPr>
          <a:xfrm>
            <a:off x="5062231" y="1825986"/>
            <a:ext cx="484392" cy="485039"/>
          </a:xfrm>
          <a:custGeom>
            <a:avLst/>
            <a:gdLst>
              <a:gd name="connsiteX0" fmla="*/ 403873 w 412020"/>
              <a:gd name="connsiteY0" fmla="*/ 202402 h 412570"/>
              <a:gd name="connsiteX1" fmla="*/ 412019 w 412020"/>
              <a:gd name="connsiteY1" fmla="*/ 210872 h 412570"/>
              <a:gd name="connsiteX2" fmla="*/ 201454 w 412020"/>
              <a:gd name="connsiteY2" fmla="*/ 412518 h 412570"/>
              <a:gd name="connsiteX3" fmla="*/ 52 w 412020"/>
              <a:gd name="connsiteY3" fmla="*/ 201699 h 412570"/>
              <a:gd name="connsiteX4" fmla="*/ 210615 w 412020"/>
              <a:gd name="connsiteY4" fmla="*/ 52 h 412570"/>
              <a:gd name="connsiteX5" fmla="*/ 404625 w 412020"/>
              <a:gd name="connsiteY5" fmla="*/ 151333 h 412570"/>
              <a:gd name="connsiteX6" fmla="*/ 403309 w 412020"/>
              <a:gd name="connsiteY6" fmla="*/ 158485 h 412570"/>
              <a:gd name="connsiteX7" fmla="*/ 398860 w 412020"/>
              <a:gd name="connsiteY7" fmla="*/ 161496 h 412570"/>
              <a:gd name="connsiteX8" fmla="*/ 388646 w 412020"/>
              <a:gd name="connsiteY8" fmla="*/ 155725 h 412570"/>
              <a:gd name="connsiteX9" fmla="*/ 156306 w 412020"/>
              <a:gd name="connsiteY9" fmla="*/ 23811 h 412570"/>
              <a:gd name="connsiteX10" fmla="*/ 24554 w 412020"/>
              <a:gd name="connsiteY10" fmla="*/ 256431 h 412570"/>
              <a:gd name="connsiteX11" fmla="*/ 256892 w 412020"/>
              <a:gd name="connsiteY11" fmla="*/ 388344 h 412570"/>
              <a:gd name="connsiteX12" fmla="*/ 395414 w 412020"/>
              <a:gd name="connsiteY12" fmla="*/ 210495 h 412570"/>
              <a:gd name="connsiteX13" fmla="*/ 402056 w 412020"/>
              <a:gd name="connsiteY13" fmla="*/ 202527 h 412570"/>
              <a:gd name="connsiteX14" fmla="*/ 403873 w 412020"/>
              <a:gd name="connsiteY14" fmla="*/ 202402 h 4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020" h="412570">
                <a:moveTo>
                  <a:pt x="403873" y="202402"/>
                </a:moveTo>
                <a:cubicBezTo>
                  <a:pt x="408454" y="202505"/>
                  <a:pt x="412088" y="206287"/>
                  <a:pt x="412019" y="210872"/>
                </a:cubicBezTo>
                <a:cubicBezTo>
                  <a:pt x="409488" y="324771"/>
                  <a:pt x="315218" y="415052"/>
                  <a:pt x="201454" y="412518"/>
                </a:cubicBezTo>
                <a:cubicBezTo>
                  <a:pt x="87693" y="409986"/>
                  <a:pt x="-2478" y="315599"/>
                  <a:pt x="52" y="201699"/>
                </a:cubicBezTo>
                <a:cubicBezTo>
                  <a:pt x="2582" y="87799"/>
                  <a:pt x="96854" y="-2481"/>
                  <a:pt x="210615" y="52"/>
                </a:cubicBezTo>
                <a:cubicBezTo>
                  <a:pt x="301545" y="2077"/>
                  <a:pt x="380393" y="63559"/>
                  <a:pt x="404625" y="151333"/>
                </a:cubicBezTo>
                <a:cubicBezTo>
                  <a:pt x="405333" y="153792"/>
                  <a:pt x="404844" y="156440"/>
                  <a:pt x="403309" y="158485"/>
                </a:cubicBezTo>
                <a:cubicBezTo>
                  <a:pt x="402225" y="159978"/>
                  <a:pt x="400646" y="161044"/>
                  <a:pt x="398860" y="161496"/>
                </a:cubicBezTo>
                <a:cubicBezTo>
                  <a:pt x="394449" y="162702"/>
                  <a:pt x="389893" y="160128"/>
                  <a:pt x="388646" y="155725"/>
                </a:cubicBezTo>
                <a:cubicBezTo>
                  <a:pt x="360868" y="55061"/>
                  <a:pt x="256848" y="-3998"/>
                  <a:pt x="156306" y="23811"/>
                </a:cubicBezTo>
                <a:cubicBezTo>
                  <a:pt x="55767" y="51620"/>
                  <a:pt x="-3222" y="155767"/>
                  <a:pt x="24554" y="256431"/>
                </a:cubicBezTo>
                <a:cubicBezTo>
                  <a:pt x="52330" y="357093"/>
                  <a:pt x="156349" y="416153"/>
                  <a:pt x="256892" y="388344"/>
                </a:cubicBezTo>
                <a:cubicBezTo>
                  <a:pt x="337187" y="366135"/>
                  <a:pt x="393465" y="293877"/>
                  <a:pt x="395414" y="210495"/>
                </a:cubicBezTo>
                <a:cubicBezTo>
                  <a:pt x="395533" y="206625"/>
                  <a:pt x="398271" y="203335"/>
                  <a:pt x="402056" y="202527"/>
                </a:cubicBezTo>
                <a:cubicBezTo>
                  <a:pt x="402657" y="202423"/>
                  <a:pt x="403265" y="202381"/>
                  <a:pt x="403873" y="202402"/>
                </a:cubicBezTo>
                <a:close/>
              </a:path>
            </a:pathLst>
          </a:custGeom>
          <a:gradFill>
            <a:gsLst>
              <a:gs pos="0">
                <a:srgbClr val="D8AF11"/>
              </a:gs>
              <a:gs pos="74000">
                <a:srgbClr val="76BD69"/>
              </a:gs>
              <a:gs pos="83000">
                <a:srgbClr val="009AA2"/>
              </a:gs>
              <a:gs pos="100000">
                <a:srgbClr val="014E85"/>
              </a:gs>
            </a:gsLst>
            <a:lin ang="5400000" scaled="1"/>
          </a:gra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6" name="Freihandform 115">
            <a:extLst>
              <a:ext uri="{FF2B5EF4-FFF2-40B4-BE49-F238E27FC236}">
                <a16:creationId xmlns:a16="http://schemas.microsoft.com/office/drawing/2014/main" id="{46EB5D64-2E74-2049-A499-C132ADE2AC8E}"/>
              </a:ext>
            </a:extLst>
          </p:cNvPr>
          <p:cNvSpPr/>
          <p:nvPr/>
        </p:nvSpPr>
        <p:spPr>
          <a:xfrm>
            <a:off x="5129614" y="1892140"/>
            <a:ext cx="350674" cy="351853"/>
          </a:xfrm>
          <a:custGeom>
            <a:avLst/>
            <a:gdLst>
              <a:gd name="connsiteX0" fmla="*/ 290787 w 298281"/>
              <a:gd name="connsiteY0" fmla="*/ 154727 h 299283"/>
              <a:gd name="connsiteX1" fmla="*/ 298244 w 298281"/>
              <a:gd name="connsiteY1" fmla="*/ 163751 h 299283"/>
              <a:gd name="connsiteX2" fmla="*/ 298244 w 298281"/>
              <a:gd name="connsiteY2" fmla="*/ 163762 h 299283"/>
              <a:gd name="connsiteX3" fmla="*/ 135359 w 298281"/>
              <a:gd name="connsiteY3" fmla="*/ 298606 h 299283"/>
              <a:gd name="connsiteX4" fmla="*/ 677 w 298281"/>
              <a:gd name="connsiteY4" fmla="*/ 135522 h 299283"/>
              <a:gd name="connsiteX5" fmla="*/ 163563 w 298281"/>
              <a:gd name="connsiteY5" fmla="*/ 678 h 299283"/>
              <a:gd name="connsiteX6" fmla="*/ 291351 w 298281"/>
              <a:gd name="connsiteY6" fmla="*/ 102654 h 299283"/>
              <a:gd name="connsiteX7" fmla="*/ 286808 w 298281"/>
              <a:gd name="connsiteY7" fmla="*/ 113544 h 299283"/>
              <a:gd name="connsiteX8" fmla="*/ 275936 w 298281"/>
              <a:gd name="connsiteY8" fmla="*/ 108997 h 299283"/>
              <a:gd name="connsiteX9" fmla="*/ 275560 w 298281"/>
              <a:gd name="connsiteY9" fmla="*/ 107862 h 299283"/>
              <a:gd name="connsiteX10" fmla="*/ 107487 w 298281"/>
              <a:gd name="connsiteY10" fmla="*/ 23809 h 299283"/>
              <a:gd name="connsiteX11" fmla="*/ 23539 w 298281"/>
              <a:gd name="connsiteY11" fmla="*/ 192083 h 299283"/>
              <a:gd name="connsiteX12" fmla="*/ 191611 w 298281"/>
              <a:gd name="connsiteY12" fmla="*/ 276136 h 299283"/>
              <a:gd name="connsiteX13" fmla="*/ 281827 w 298281"/>
              <a:gd name="connsiteY13" fmla="*/ 162256 h 299283"/>
              <a:gd name="connsiteX14" fmla="*/ 290787 w 298281"/>
              <a:gd name="connsiteY14" fmla="*/ 154727 h 299283"/>
              <a:gd name="connsiteX15" fmla="*/ 290787 w 298281"/>
              <a:gd name="connsiteY15" fmla="*/ 154727 h 29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281" h="299283">
                <a:moveTo>
                  <a:pt x="290787" y="154727"/>
                </a:moveTo>
                <a:cubicBezTo>
                  <a:pt x="295337" y="155157"/>
                  <a:pt x="298677" y="159197"/>
                  <a:pt x="298244" y="163751"/>
                </a:cubicBezTo>
                <a:cubicBezTo>
                  <a:pt x="298244" y="163754"/>
                  <a:pt x="298244" y="163758"/>
                  <a:pt x="298244" y="163762"/>
                </a:cubicBezTo>
                <a:cubicBezTo>
                  <a:pt x="290455" y="246032"/>
                  <a:pt x="217529" y="306404"/>
                  <a:pt x="135359" y="298606"/>
                </a:cubicBezTo>
                <a:cubicBezTo>
                  <a:pt x="53187" y="290807"/>
                  <a:pt x="-7111" y="217792"/>
                  <a:pt x="677" y="135522"/>
                </a:cubicBezTo>
                <a:cubicBezTo>
                  <a:pt x="8466" y="53252"/>
                  <a:pt x="81393" y="-7120"/>
                  <a:pt x="163563" y="678"/>
                </a:cubicBezTo>
                <a:cubicBezTo>
                  <a:pt x="222592" y="6280"/>
                  <a:pt x="272734" y="46291"/>
                  <a:pt x="291351" y="102654"/>
                </a:cubicBezTo>
                <a:cubicBezTo>
                  <a:pt x="293100" y="106917"/>
                  <a:pt x="291069" y="111792"/>
                  <a:pt x="286808" y="113544"/>
                </a:cubicBezTo>
                <a:cubicBezTo>
                  <a:pt x="282554" y="115295"/>
                  <a:pt x="277685" y="113260"/>
                  <a:pt x="275936" y="108997"/>
                </a:cubicBezTo>
                <a:cubicBezTo>
                  <a:pt x="275780" y="108628"/>
                  <a:pt x="275654" y="108249"/>
                  <a:pt x="275560" y="107862"/>
                </a:cubicBezTo>
                <a:cubicBezTo>
                  <a:pt x="252331" y="38184"/>
                  <a:pt x="177086" y="552"/>
                  <a:pt x="107487" y="23809"/>
                </a:cubicBezTo>
                <a:cubicBezTo>
                  <a:pt x="37896" y="47066"/>
                  <a:pt x="310" y="122405"/>
                  <a:pt x="23539" y="192083"/>
                </a:cubicBezTo>
                <a:cubicBezTo>
                  <a:pt x="46768" y="261761"/>
                  <a:pt x="122018" y="299393"/>
                  <a:pt x="191611" y="276136"/>
                </a:cubicBezTo>
                <a:cubicBezTo>
                  <a:pt x="241572" y="259439"/>
                  <a:pt x="276964" y="214766"/>
                  <a:pt x="281827" y="162256"/>
                </a:cubicBezTo>
                <a:cubicBezTo>
                  <a:pt x="282221" y="157700"/>
                  <a:pt x="286238" y="154329"/>
                  <a:pt x="290787" y="154727"/>
                </a:cubicBezTo>
                <a:cubicBezTo>
                  <a:pt x="290787" y="154727"/>
                  <a:pt x="290787" y="154727"/>
                  <a:pt x="290787" y="154727"/>
                </a:cubicBezTo>
                <a:close/>
              </a:path>
            </a:pathLst>
          </a:custGeom>
          <a:gradFill>
            <a:gsLst>
              <a:gs pos="0">
                <a:srgbClr val="D8AF11"/>
              </a:gs>
              <a:gs pos="74000">
                <a:srgbClr val="76BD69"/>
              </a:gs>
              <a:gs pos="83000">
                <a:srgbClr val="009AA2"/>
              </a:gs>
              <a:gs pos="100000">
                <a:srgbClr val="014E85"/>
              </a:gs>
            </a:gsLst>
            <a:lin ang="5400000" scaled="1"/>
          </a:gra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7" name="Freihandform 116">
            <a:extLst>
              <a:ext uri="{FF2B5EF4-FFF2-40B4-BE49-F238E27FC236}">
                <a16:creationId xmlns:a16="http://schemas.microsoft.com/office/drawing/2014/main" id="{593D2C3F-9110-674D-A588-B287D3D47B68}"/>
              </a:ext>
            </a:extLst>
          </p:cNvPr>
          <p:cNvSpPr/>
          <p:nvPr/>
        </p:nvSpPr>
        <p:spPr>
          <a:xfrm>
            <a:off x="5192285" y="1958206"/>
            <a:ext cx="223278" cy="226005"/>
          </a:xfrm>
          <a:custGeom>
            <a:avLst/>
            <a:gdLst>
              <a:gd name="connsiteX0" fmla="*/ 183446 w 189919"/>
              <a:gd name="connsiteY0" fmla="*/ 106894 h 192238"/>
              <a:gd name="connsiteX1" fmla="*/ 189719 w 189919"/>
              <a:gd name="connsiteY1" fmla="*/ 116780 h 192238"/>
              <a:gd name="connsiteX2" fmla="*/ 189713 w 189919"/>
              <a:gd name="connsiteY2" fmla="*/ 116807 h 192238"/>
              <a:gd name="connsiteX3" fmla="*/ 171478 w 189919"/>
              <a:gd name="connsiteY3" fmla="*/ 155516 h 192238"/>
              <a:gd name="connsiteX4" fmla="*/ 36678 w 189919"/>
              <a:gd name="connsiteY4" fmla="*/ 171685 h 192238"/>
              <a:gd name="connsiteX5" fmla="*/ 20529 w 189919"/>
              <a:gd name="connsiteY5" fmla="*/ 36723 h 192238"/>
              <a:gd name="connsiteX6" fmla="*/ 155330 w 189919"/>
              <a:gd name="connsiteY6" fmla="*/ 20554 h 192238"/>
              <a:gd name="connsiteX7" fmla="*/ 182569 w 189919"/>
              <a:gd name="connsiteY7" fmla="*/ 54570 h 192238"/>
              <a:gd name="connsiteX8" fmla="*/ 178684 w 189919"/>
              <a:gd name="connsiteY8" fmla="*/ 65675 h 192238"/>
              <a:gd name="connsiteX9" fmla="*/ 175990 w 189919"/>
              <a:gd name="connsiteY9" fmla="*/ 66428 h 192238"/>
              <a:gd name="connsiteX10" fmla="*/ 167593 w 189919"/>
              <a:gd name="connsiteY10" fmla="*/ 61722 h 192238"/>
              <a:gd name="connsiteX11" fmla="*/ 144971 w 189919"/>
              <a:gd name="connsiteY11" fmla="*/ 33552 h 192238"/>
              <a:gd name="connsiteX12" fmla="*/ 33312 w 189919"/>
              <a:gd name="connsiteY12" fmla="*/ 46933 h 192238"/>
              <a:gd name="connsiteX13" fmla="*/ 46679 w 189919"/>
              <a:gd name="connsiteY13" fmla="*/ 158728 h 192238"/>
              <a:gd name="connsiteX14" fmla="*/ 158337 w 189919"/>
              <a:gd name="connsiteY14" fmla="*/ 145348 h 192238"/>
              <a:gd name="connsiteX15" fmla="*/ 158381 w 189919"/>
              <a:gd name="connsiteY15" fmla="*/ 145290 h 192238"/>
              <a:gd name="connsiteX16" fmla="*/ 173671 w 189919"/>
              <a:gd name="connsiteY16" fmla="*/ 113230 h 192238"/>
              <a:gd name="connsiteX17" fmla="*/ 180313 w 189919"/>
              <a:gd name="connsiteY17" fmla="*/ 106957 h 192238"/>
              <a:gd name="connsiteX18" fmla="*/ 183446 w 189919"/>
              <a:gd name="connsiteY18" fmla="*/ 106894 h 19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919" h="192238">
                <a:moveTo>
                  <a:pt x="183446" y="106894"/>
                </a:moveTo>
                <a:cubicBezTo>
                  <a:pt x="187908" y="107890"/>
                  <a:pt x="190715" y="112316"/>
                  <a:pt x="189719" y="116780"/>
                </a:cubicBezTo>
                <a:cubicBezTo>
                  <a:pt x="189719" y="116788"/>
                  <a:pt x="189713" y="116798"/>
                  <a:pt x="189713" y="116807"/>
                </a:cubicBezTo>
                <a:cubicBezTo>
                  <a:pt x="186667" y="130936"/>
                  <a:pt x="180432" y="144178"/>
                  <a:pt x="171478" y="155516"/>
                </a:cubicBezTo>
                <a:cubicBezTo>
                  <a:pt x="138711" y="197250"/>
                  <a:pt x="78361" y="204489"/>
                  <a:pt x="36678" y="171685"/>
                </a:cubicBezTo>
                <a:cubicBezTo>
                  <a:pt x="-5005" y="138882"/>
                  <a:pt x="-12235" y="78457"/>
                  <a:pt x="20529" y="36723"/>
                </a:cubicBezTo>
                <a:cubicBezTo>
                  <a:pt x="53290" y="-5011"/>
                  <a:pt x="113646" y="-12250"/>
                  <a:pt x="155330" y="20554"/>
                </a:cubicBezTo>
                <a:cubicBezTo>
                  <a:pt x="166891" y="29653"/>
                  <a:pt x="176209" y="41291"/>
                  <a:pt x="182569" y="54570"/>
                </a:cubicBezTo>
                <a:cubicBezTo>
                  <a:pt x="184505" y="58713"/>
                  <a:pt x="182782" y="63648"/>
                  <a:pt x="178684" y="65675"/>
                </a:cubicBezTo>
                <a:cubicBezTo>
                  <a:pt x="177819" y="66041"/>
                  <a:pt x="176917" y="66294"/>
                  <a:pt x="175990" y="66428"/>
                </a:cubicBezTo>
                <a:cubicBezTo>
                  <a:pt x="172474" y="66818"/>
                  <a:pt x="169097" y="64927"/>
                  <a:pt x="167593" y="61722"/>
                </a:cubicBezTo>
                <a:cubicBezTo>
                  <a:pt x="162329" y="50709"/>
                  <a:pt x="154584" y="41067"/>
                  <a:pt x="144971" y="33552"/>
                </a:cubicBezTo>
                <a:cubicBezTo>
                  <a:pt x="110444" y="6376"/>
                  <a:pt x="60452" y="12367"/>
                  <a:pt x="33312" y="46933"/>
                </a:cubicBezTo>
                <a:cubicBezTo>
                  <a:pt x="6168" y="81500"/>
                  <a:pt x="12152" y="131552"/>
                  <a:pt x="46679" y="158728"/>
                </a:cubicBezTo>
                <a:cubicBezTo>
                  <a:pt x="81200" y="185904"/>
                  <a:pt x="131192" y="179914"/>
                  <a:pt x="158337" y="145348"/>
                </a:cubicBezTo>
                <a:cubicBezTo>
                  <a:pt x="158350" y="145328"/>
                  <a:pt x="158369" y="145309"/>
                  <a:pt x="158381" y="145290"/>
                </a:cubicBezTo>
                <a:cubicBezTo>
                  <a:pt x="165882" y="135929"/>
                  <a:pt x="171114" y="124956"/>
                  <a:pt x="173671" y="113230"/>
                </a:cubicBezTo>
                <a:cubicBezTo>
                  <a:pt x="174429" y="109994"/>
                  <a:pt x="177042" y="107524"/>
                  <a:pt x="180313" y="106957"/>
                </a:cubicBezTo>
                <a:cubicBezTo>
                  <a:pt x="181341" y="106733"/>
                  <a:pt x="182406" y="106711"/>
                  <a:pt x="183446" y="106894"/>
                </a:cubicBezTo>
                <a:close/>
              </a:path>
            </a:pathLst>
          </a:custGeom>
          <a:gradFill>
            <a:gsLst>
              <a:gs pos="0">
                <a:srgbClr val="D8AF11"/>
              </a:gs>
              <a:gs pos="55000">
                <a:srgbClr val="76BD69"/>
              </a:gs>
              <a:gs pos="83000">
                <a:srgbClr val="009AA2"/>
              </a:gs>
              <a:gs pos="100000">
                <a:srgbClr val="014E85"/>
              </a:gs>
            </a:gsLst>
            <a:lin ang="5400000" scaled="1"/>
          </a:gra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8" name="Freihandform 117">
            <a:extLst>
              <a:ext uri="{FF2B5EF4-FFF2-40B4-BE49-F238E27FC236}">
                <a16:creationId xmlns:a16="http://schemas.microsoft.com/office/drawing/2014/main" id="{74BD3BB2-8707-2744-BDA7-41894ED2782B}"/>
              </a:ext>
            </a:extLst>
          </p:cNvPr>
          <p:cNvSpPr/>
          <p:nvPr/>
        </p:nvSpPr>
        <p:spPr>
          <a:xfrm>
            <a:off x="5256813" y="2019697"/>
            <a:ext cx="88327" cy="96626"/>
          </a:xfrm>
          <a:custGeom>
            <a:avLst/>
            <a:gdLst>
              <a:gd name="connsiteX0" fmla="*/ 71931 w 75130"/>
              <a:gd name="connsiteY0" fmla="*/ 54950 h 82189"/>
              <a:gd name="connsiteX1" fmla="*/ 73423 w 75130"/>
              <a:gd name="connsiteY1" fmla="*/ 66477 h 82189"/>
              <a:gd name="connsiteX2" fmla="*/ 73310 w 75130"/>
              <a:gd name="connsiteY2" fmla="*/ 66619 h 82189"/>
              <a:gd name="connsiteX3" fmla="*/ 67044 w 75130"/>
              <a:gd name="connsiteY3" fmla="*/ 72893 h 82189"/>
              <a:gd name="connsiteX4" fmla="*/ 9288 w 75130"/>
              <a:gd name="connsiteY4" fmla="*/ 67124 h 82189"/>
              <a:gd name="connsiteX5" fmla="*/ 15046 w 75130"/>
              <a:gd name="connsiteY5" fmla="*/ 9296 h 82189"/>
              <a:gd name="connsiteX6" fmla="*/ 57770 w 75130"/>
              <a:gd name="connsiteY6" fmla="*/ 3567 h 82189"/>
              <a:gd name="connsiteX7" fmla="*/ 66354 w 75130"/>
              <a:gd name="connsiteY7" fmla="*/ 8774 h 82189"/>
              <a:gd name="connsiteX8" fmla="*/ 67777 w 75130"/>
              <a:gd name="connsiteY8" fmla="*/ 20399 h 82189"/>
              <a:gd name="connsiteX9" fmla="*/ 61216 w 75130"/>
              <a:gd name="connsiteY9" fmla="*/ 23580 h 82189"/>
              <a:gd name="connsiteX10" fmla="*/ 56140 w 75130"/>
              <a:gd name="connsiteY10" fmla="*/ 21824 h 82189"/>
              <a:gd name="connsiteX11" fmla="*/ 51002 w 75130"/>
              <a:gd name="connsiteY11" fmla="*/ 18687 h 82189"/>
              <a:gd name="connsiteX12" fmla="*/ 18618 w 75130"/>
              <a:gd name="connsiteY12" fmla="*/ 31028 h 82189"/>
              <a:gd name="connsiteX13" fmla="*/ 30944 w 75130"/>
              <a:gd name="connsiteY13" fmla="*/ 63450 h 82189"/>
              <a:gd name="connsiteX14" fmla="*/ 56516 w 75130"/>
              <a:gd name="connsiteY14" fmla="*/ 60031 h 82189"/>
              <a:gd name="connsiteX15" fmla="*/ 60276 w 75130"/>
              <a:gd name="connsiteY15" fmla="*/ 56204 h 82189"/>
              <a:gd name="connsiteX16" fmla="*/ 66542 w 75130"/>
              <a:gd name="connsiteY16" fmla="*/ 53067 h 82189"/>
              <a:gd name="connsiteX17" fmla="*/ 71931 w 75130"/>
              <a:gd name="connsiteY17" fmla="*/ 54950 h 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30" h="82189">
                <a:moveTo>
                  <a:pt x="71931" y="54950"/>
                </a:moveTo>
                <a:cubicBezTo>
                  <a:pt x="75522" y="57721"/>
                  <a:pt x="76192" y="62881"/>
                  <a:pt x="73423" y="66477"/>
                </a:cubicBezTo>
                <a:cubicBezTo>
                  <a:pt x="73385" y="66524"/>
                  <a:pt x="73348" y="66572"/>
                  <a:pt x="73310" y="66619"/>
                </a:cubicBezTo>
                <a:cubicBezTo>
                  <a:pt x="71443" y="68920"/>
                  <a:pt x="69343" y="71022"/>
                  <a:pt x="67044" y="72893"/>
                </a:cubicBezTo>
                <a:cubicBezTo>
                  <a:pt x="49504" y="87269"/>
                  <a:pt x="23644" y="84686"/>
                  <a:pt x="9288" y="67124"/>
                </a:cubicBezTo>
                <a:cubicBezTo>
                  <a:pt x="-5075" y="49562"/>
                  <a:pt x="-2493" y="23672"/>
                  <a:pt x="15046" y="9296"/>
                </a:cubicBezTo>
                <a:cubicBezTo>
                  <a:pt x="27059" y="-550"/>
                  <a:pt x="43595" y="-2767"/>
                  <a:pt x="57770" y="3567"/>
                </a:cubicBezTo>
                <a:cubicBezTo>
                  <a:pt x="60828" y="4951"/>
                  <a:pt x="63710" y="6700"/>
                  <a:pt x="66354" y="8774"/>
                </a:cubicBezTo>
                <a:cubicBezTo>
                  <a:pt x="69951" y="11590"/>
                  <a:pt x="70590" y="16795"/>
                  <a:pt x="67777" y="20399"/>
                </a:cubicBezTo>
                <a:cubicBezTo>
                  <a:pt x="66198" y="22419"/>
                  <a:pt x="63779" y="23594"/>
                  <a:pt x="61216" y="23580"/>
                </a:cubicBezTo>
                <a:cubicBezTo>
                  <a:pt x="59368" y="23612"/>
                  <a:pt x="57575" y="22990"/>
                  <a:pt x="56140" y="21824"/>
                </a:cubicBezTo>
                <a:cubicBezTo>
                  <a:pt x="54549" y="20593"/>
                  <a:pt x="52826" y="19541"/>
                  <a:pt x="51002" y="18687"/>
                </a:cubicBezTo>
                <a:cubicBezTo>
                  <a:pt x="38658" y="13141"/>
                  <a:pt x="24157" y="18667"/>
                  <a:pt x="18618" y="31028"/>
                </a:cubicBezTo>
                <a:cubicBezTo>
                  <a:pt x="13079" y="43389"/>
                  <a:pt x="18599" y="57905"/>
                  <a:pt x="30944" y="63450"/>
                </a:cubicBezTo>
                <a:cubicBezTo>
                  <a:pt x="39428" y="67259"/>
                  <a:pt x="49329" y="65936"/>
                  <a:pt x="56516" y="60031"/>
                </a:cubicBezTo>
                <a:cubicBezTo>
                  <a:pt x="57908" y="58900"/>
                  <a:pt x="59167" y="57616"/>
                  <a:pt x="60276" y="56204"/>
                </a:cubicBezTo>
                <a:cubicBezTo>
                  <a:pt x="61780" y="54259"/>
                  <a:pt x="64086" y="53106"/>
                  <a:pt x="66542" y="53067"/>
                </a:cubicBezTo>
                <a:cubicBezTo>
                  <a:pt x="68510" y="52988"/>
                  <a:pt x="70440" y="53660"/>
                  <a:pt x="71931" y="54950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E156391C-CF23-E144-9955-9741BF26354E}"/>
              </a:ext>
            </a:extLst>
          </p:cNvPr>
          <p:cNvSpPr txBox="1"/>
          <p:nvPr/>
        </p:nvSpPr>
        <p:spPr>
          <a:xfrm>
            <a:off x="4660883" y="4822871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spc="0" baseline="0" dirty="0">
                <a:solidFill>
                  <a:srgbClr val="014E85"/>
                </a:solidFill>
                <a:latin typeface="RobotoCondensed-Bold"/>
                <a:ea typeface="RobotoCondensed-Bold"/>
                <a:cs typeface="RobotoCondensed-Bold"/>
                <a:sym typeface="RobotoCondensed-Bold"/>
                <a:rtl val="0"/>
              </a:rPr>
              <a:t>MY WELL </a:t>
            </a:r>
          </a:p>
          <a:p>
            <a:pPr algn="ctr"/>
            <a:r>
              <a:rPr lang="de-DE" sz="1200" b="1" spc="0" baseline="0" dirty="0">
                <a:solidFill>
                  <a:srgbClr val="014E85"/>
                </a:solidFill>
                <a:latin typeface="RobotoCondensed-Bold"/>
                <a:ea typeface="RobotoCondensed-Bold"/>
                <a:cs typeface="RobotoCondensed-Bold"/>
                <a:sym typeface="RobotoCondensed-Bold"/>
                <a:rtl val="0"/>
              </a:rPr>
              <a:t>STRUCTURED TEXT</a:t>
            </a:r>
          </a:p>
        </p:txBody>
      </p:sp>
      <p:sp>
        <p:nvSpPr>
          <p:cNvPr id="120" name="Freihandform 119">
            <a:extLst>
              <a:ext uri="{FF2B5EF4-FFF2-40B4-BE49-F238E27FC236}">
                <a16:creationId xmlns:a16="http://schemas.microsoft.com/office/drawing/2014/main" id="{5FF0739F-4C80-7442-86FA-318114F64D76}"/>
              </a:ext>
            </a:extLst>
          </p:cNvPr>
          <p:cNvSpPr/>
          <p:nvPr/>
        </p:nvSpPr>
        <p:spPr>
          <a:xfrm>
            <a:off x="5174518" y="2992048"/>
            <a:ext cx="358327" cy="139179"/>
          </a:xfrm>
          <a:custGeom>
            <a:avLst/>
            <a:gdLst>
              <a:gd name="connsiteX0" fmla="*/ 287371 w 304790"/>
              <a:gd name="connsiteY0" fmla="*/ 118386 h 118385"/>
              <a:gd name="connsiteX1" fmla="*/ 111220 w 304790"/>
              <a:gd name="connsiteY1" fmla="*/ 24473 h 118385"/>
              <a:gd name="connsiteX2" fmla="*/ 17420 w 304790"/>
              <a:gd name="connsiteY2" fmla="*/ 118386 h 118385"/>
              <a:gd name="connsiteX3" fmla="*/ 0 w 304790"/>
              <a:gd name="connsiteY3" fmla="*/ 113116 h 118385"/>
              <a:gd name="connsiteX4" fmla="*/ 198747 w 304790"/>
              <a:gd name="connsiteY4" fmla="*/ 6943 h 118385"/>
              <a:gd name="connsiteX5" fmla="*/ 304791 w 304790"/>
              <a:gd name="connsiteY5" fmla="*/ 113116 h 1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790" h="118385">
                <a:moveTo>
                  <a:pt x="287371" y="118386"/>
                </a:moveTo>
                <a:cubicBezTo>
                  <a:pt x="264630" y="43752"/>
                  <a:pt x="185763" y="1705"/>
                  <a:pt x="111220" y="24473"/>
                </a:cubicBezTo>
                <a:cubicBezTo>
                  <a:pt x="66291" y="38193"/>
                  <a:pt x="31126" y="73402"/>
                  <a:pt x="17420" y="118386"/>
                </a:cubicBezTo>
                <a:lnTo>
                  <a:pt x="0" y="113116"/>
                </a:lnTo>
                <a:cubicBezTo>
                  <a:pt x="25599" y="28845"/>
                  <a:pt x="114579" y="-18685"/>
                  <a:pt x="198747" y="6943"/>
                </a:cubicBezTo>
                <a:cubicBezTo>
                  <a:pt x="249566" y="22415"/>
                  <a:pt x="289332" y="62235"/>
                  <a:pt x="304791" y="113116"/>
                </a:cubicBezTo>
                <a:close/>
              </a:path>
            </a:pathLst>
          </a:custGeom>
          <a:gradFill>
            <a:gsLst>
              <a:gs pos="0">
                <a:srgbClr val="D8AF11"/>
              </a:gs>
              <a:gs pos="52000">
                <a:srgbClr val="76BD69"/>
              </a:gs>
              <a:gs pos="83000">
                <a:srgbClr val="009AA2"/>
              </a:gs>
              <a:gs pos="100000">
                <a:srgbClr val="014E85"/>
              </a:gs>
            </a:gsLst>
            <a:lin ang="5400000" scaled="1"/>
          </a:gra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A12225E-2DBF-A343-8329-B319D38E5B2C}"/>
              </a:ext>
            </a:extLst>
          </p:cNvPr>
          <p:cNvGrpSpPr/>
          <p:nvPr/>
        </p:nvGrpSpPr>
        <p:grpSpPr>
          <a:xfrm>
            <a:off x="5066077" y="3033720"/>
            <a:ext cx="574915" cy="496394"/>
            <a:chOff x="5275298" y="3063187"/>
            <a:chExt cx="489018" cy="422229"/>
          </a:xfrm>
          <a:gradFill>
            <a:gsLst>
              <a:gs pos="0">
                <a:srgbClr val="D8AF11"/>
              </a:gs>
              <a:gs pos="52000">
                <a:srgbClr val="76BD69"/>
              </a:gs>
              <a:gs pos="83000">
                <a:srgbClr val="009AA2"/>
              </a:gs>
              <a:gs pos="100000">
                <a:srgbClr val="014E85"/>
              </a:gs>
            </a:gsLst>
            <a:lin ang="5400000" scaled="1"/>
          </a:gradFill>
        </p:grpSpPr>
        <p:sp>
          <p:nvSpPr>
            <p:cNvPr id="122" name="Freihandform 121">
              <a:extLst>
                <a:ext uri="{FF2B5EF4-FFF2-40B4-BE49-F238E27FC236}">
                  <a16:creationId xmlns:a16="http://schemas.microsoft.com/office/drawing/2014/main" id="{587A3E4C-A623-154F-8441-E6B2A77887C9}"/>
                </a:ext>
              </a:extLst>
            </p:cNvPr>
            <p:cNvSpPr/>
            <p:nvPr/>
          </p:nvSpPr>
          <p:spPr>
            <a:xfrm>
              <a:off x="5321543" y="3314204"/>
              <a:ext cx="104583" cy="74596"/>
            </a:xfrm>
            <a:custGeom>
              <a:avLst/>
              <a:gdLst>
                <a:gd name="connsiteX0" fmla="*/ 51947 w 104583"/>
                <a:gd name="connsiteY0" fmla="*/ 74596 h 74596"/>
                <a:gd name="connsiteX1" fmla="*/ 2757 w 104583"/>
                <a:gd name="connsiteY1" fmla="*/ 27919 h 74596"/>
                <a:gd name="connsiteX2" fmla="*/ 0 w 104583"/>
                <a:gd name="connsiteY2" fmla="*/ 20265 h 74596"/>
                <a:gd name="connsiteX3" fmla="*/ 7269 w 104583"/>
                <a:gd name="connsiteY3" fmla="*/ 16688 h 74596"/>
                <a:gd name="connsiteX4" fmla="*/ 26068 w 104583"/>
                <a:gd name="connsiteY4" fmla="*/ 9850 h 74596"/>
                <a:gd name="connsiteX5" fmla="*/ 26068 w 104583"/>
                <a:gd name="connsiteY5" fmla="*/ 0 h 74596"/>
                <a:gd name="connsiteX6" fmla="*/ 44240 w 104583"/>
                <a:gd name="connsiteY6" fmla="*/ 0 h 74596"/>
                <a:gd name="connsiteX7" fmla="*/ 44240 w 104583"/>
                <a:gd name="connsiteY7" fmla="*/ 25095 h 74596"/>
                <a:gd name="connsiteX8" fmla="*/ 36658 w 104583"/>
                <a:gd name="connsiteY8" fmla="*/ 26350 h 74596"/>
                <a:gd name="connsiteX9" fmla="*/ 23436 w 104583"/>
                <a:gd name="connsiteY9" fmla="*/ 29738 h 74596"/>
                <a:gd name="connsiteX10" fmla="*/ 52073 w 104583"/>
                <a:gd name="connsiteY10" fmla="*/ 56527 h 74596"/>
                <a:gd name="connsiteX11" fmla="*/ 80271 w 104583"/>
                <a:gd name="connsiteY11" fmla="*/ 29613 h 74596"/>
                <a:gd name="connsiteX12" fmla="*/ 67738 w 104583"/>
                <a:gd name="connsiteY12" fmla="*/ 26350 h 74596"/>
                <a:gd name="connsiteX13" fmla="*/ 60156 w 104583"/>
                <a:gd name="connsiteY13" fmla="*/ 25095 h 74596"/>
                <a:gd name="connsiteX14" fmla="*/ 60156 w 104583"/>
                <a:gd name="connsiteY14" fmla="*/ 0 h 74596"/>
                <a:gd name="connsiteX15" fmla="*/ 78203 w 104583"/>
                <a:gd name="connsiteY15" fmla="*/ 0 h 74596"/>
                <a:gd name="connsiteX16" fmla="*/ 78203 w 104583"/>
                <a:gd name="connsiteY16" fmla="*/ 9850 h 74596"/>
                <a:gd name="connsiteX17" fmla="*/ 97002 w 104583"/>
                <a:gd name="connsiteY17" fmla="*/ 16688 h 74596"/>
                <a:gd name="connsiteX18" fmla="*/ 104584 w 104583"/>
                <a:gd name="connsiteY18" fmla="*/ 20453 h 74596"/>
                <a:gd name="connsiteX19" fmla="*/ 101388 w 104583"/>
                <a:gd name="connsiteY19" fmla="*/ 28295 h 74596"/>
                <a:gd name="connsiteX20" fmla="*/ 51947 w 104583"/>
                <a:gd name="connsiteY20" fmla="*/ 74596 h 7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" h="74596">
                  <a:moveTo>
                    <a:pt x="51947" y="74596"/>
                  </a:moveTo>
                  <a:cubicBezTo>
                    <a:pt x="19927" y="74596"/>
                    <a:pt x="3446" y="29801"/>
                    <a:pt x="2757" y="27919"/>
                  </a:cubicBezTo>
                  <a:lnTo>
                    <a:pt x="0" y="20265"/>
                  </a:lnTo>
                  <a:lnTo>
                    <a:pt x="7269" y="16688"/>
                  </a:lnTo>
                  <a:cubicBezTo>
                    <a:pt x="13264" y="13721"/>
                    <a:pt x="19569" y="11431"/>
                    <a:pt x="26068" y="9850"/>
                  </a:cubicBezTo>
                  <a:lnTo>
                    <a:pt x="26068" y="0"/>
                  </a:lnTo>
                  <a:lnTo>
                    <a:pt x="44240" y="0"/>
                  </a:lnTo>
                  <a:lnTo>
                    <a:pt x="44240" y="25095"/>
                  </a:lnTo>
                  <a:lnTo>
                    <a:pt x="36658" y="26350"/>
                  </a:lnTo>
                  <a:cubicBezTo>
                    <a:pt x="32170" y="27141"/>
                    <a:pt x="27750" y="28270"/>
                    <a:pt x="23436" y="29738"/>
                  </a:cubicBezTo>
                  <a:cubicBezTo>
                    <a:pt x="29013" y="41031"/>
                    <a:pt x="39477" y="56527"/>
                    <a:pt x="52073" y="56527"/>
                  </a:cubicBezTo>
                  <a:cubicBezTo>
                    <a:pt x="63289" y="56527"/>
                    <a:pt x="74193" y="40906"/>
                    <a:pt x="80271" y="29613"/>
                  </a:cubicBezTo>
                  <a:cubicBezTo>
                    <a:pt x="76186" y="28195"/>
                    <a:pt x="71995" y="27103"/>
                    <a:pt x="67738" y="26350"/>
                  </a:cubicBezTo>
                  <a:lnTo>
                    <a:pt x="60156" y="25095"/>
                  </a:lnTo>
                  <a:lnTo>
                    <a:pt x="60156" y="0"/>
                  </a:lnTo>
                  <a:lnTo>
                    <a:pt x="78203" y="0"/>
                  </a:lnTo>
                  <a:lnTo>
                    <a:pt x="78203" y="9850"/>
                  </a:lnTo>
                  <a:cubicBezTo>
                    <a:pt x="84703" y="11425"/>
                    <a:pt x="91008" y="13721"/>
                    <a:pt x="97002" y="16688"/>
                  </a:cubicBezTo>
                  <a:lnTo>
                    <a:pt x="104584" y="20453"/>
                  </a:lnTo>
                  <a:lnTo>
                    <a:pt x="101388" y="28295"/>
                  </a:lnTo>
                  <a:cubicBezTo>
                    <a:pt x="99007" y="33063"/>
                    <a:pt x="81085" y="74596"/>
                    <a:pt x="51947" y="74596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23" name="Freihandform 122">
              <a:extLst>
                <a:ext uri="{FF2B5EF4-FFF2-40B4-BE49-F238E27FC236}">
                  <a16:creationId xmlns:a16="http://schemas.microsoft.com/office/drawing/2014/main" id="{A99D020A-8325-844D-899E-48209ECA17A5}"/>
                </a:ext>
              </a:extLst>
            </p:cNvPr>
            <p:cNvSpPr/>
            <p:nvPr/>
          </p:nvSpPr>
          <p:spPr>
            <a:xfrm>
              <a:off x="5321355" y="3195879"/>
              <a:ext cx="104207" cy="133068"/>
            </a:xfrm>
            <a:custGeom>
              <a:avLst/>
              <a:gdLst>
                <a:gd name="connsiteX0" fmla="*/ 52135 w 104207"/>
                <a:gd name="connsiteY0" fmla="*/ 133068 h 133068"/>
                <a:gd name="connsiteX1" fmla="*/ 0 w 104207"/>
                <a:gd name="connsiteY1" fmla="*/ 60355 h 133068"/>
                <a:gd name="connsiteX2" fmla="*/ 52135 w 104207"/>
                <a:gd name="connsiteY2" fmla="*/ 0 h 133068"/>
                <a:gd name="connsiteX3" fmla="*/ 104208 w 104207"/>
                <a:gd name="connsiteY3" fmla="*/ 60355 h 133068"/>
                <a:gd name="connsiteX4" fmla="*/ 52135 w 104207"/>
                <a:gd name="connsiteY4" fmla="*/ 133068 h 133068"/>
                <a:gd name="connsiteX5" fmla="*/ 52135 w 104207"/>
                <a:gd name="connsiteY5" fmla="*/ 18257 h 133068"/>
                <a:gd name="connsiteX6" fmla="*/ 18235 w 104207"/>
                <a:gd name="connsiteY6" fmla="*/ 60355 h 133068"/>
                <a:gd name="connsiteX7" fmla="*/ 52135 w 104207"/>
                <a:gd name="connsiteY7" fmla="*/ 114812 h 133068"/>
                <a:gd name="connsiteX8" fmla="*/ 86036 w 104207"/>
                <a:gd name="connsiteY8" fmla="*/ 60355 h 133068"/>
                <a:gd name="connsiteX9" fmla="*/ 52135 w 104207"/>
                <a:gd name="connsiteY9" fmla="*/ 18257 h 13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07" h="133068">
                  <a:moveTo>
                    <a:pt x="52135" y="133068"/>
                  </a:moveTo>
                  <a:cubicBezTo>
                    <a:pt x="21431" y="133068"/>
                    <a:pt x="0" y="94735"/>
                    <a:pt x="0" y="60355"/>
                  </a:cubicBezTo>
                  <a:cubicBezTo>
                    <a:pt x="0" y="25974"/>
                    <a:pt x="21932" y="0"/>
                    <a:pt x="52135" y="0"/>
                  </a:cubicBezTo>
                  <a:cubicBezTo>
                    <a:pt x="82339" y="0"/>
                    <a:pt x="104208" y="25095"/>
                    <a:pt x="104208" y="60355"/>
                  </a:cubicBezTo>
                  <a:cubicBezTo>
                    <a:pt x="104208" y="95614"/>
                    <a:pt x="82840" y="133068"/>
                    <a:pt x="52135" y="133068"/>
                  </a:cubicBezTo>
                  <a:close/>
                  <a:moveTo>
                    <a:pt x="52135" y="18257"/>
                  </a:moveTo>
                  <a:cubicBezTo>
                    <a:pt x="32146" y="18257"/>
                    <a:pt x="18235" y="35573"/>
                    <a:pt x="18235" y="60355"/>
                  </a:cubicBezTo>
                  <a:cubicBezTo>
                    <a:pt x="18235" y="88336"/>
                    <a:pt x="34715" y="114812"/>
                    <a:pt x="52135" y="114812"/>
                  </a:cubicBezTo>
                  <a:cubicBezTo>
                    <a:pt x="69555" y="114812"/>
                    <a:pt x="86036" y="88336"/>
                    <a:pt x="86036" y="60355"/>
                  </a:cubicBezTo>
                  <a:cubicBezTo>
                    <a:pt x="86036" y="35573"/>
                    <a:pt x="72125" y="18257"/>
                    <a:pt x="52135" y="18257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24" name="Freihandform 123">
              <a:extLst>
                <a:ext uri="{FF2B5EF4-FFF2-40B4-BE49-F238E27FC236}">
                  <a16:creationId xmlns:a16="http://schemas.microsoft.com/office/drawing/2014/main" id="{24E9EB69-107E-A24F-B962-63F4E448FFD1}"/>
                </a:ext>
              </a:extLst>
            </p:cNvPr>
            <p:cNvSpPr/>
            <p:nvPr/>
          </p:nvSpPr>
          <p:spPr>
            <a:xfrm>
              <a:off x="5467860" y="3314204"/>
              <a:ext cx="104458" cy="74596"/>
            </a:xfrm>
            <a:custGeom>
              <a:avLst/>
              <a:gdLst>
                <a:gd name="connsiteX0" fmla="*/ 51947 w 104458"/>
                <a:gd name="connsiteY0" fmla="*/ 74596 h 74596"/>
                <a:gd name="connsiteX1" fmla="*/ 2757 w 104458"/>
                <a:gd name="connsiteY1" fmla="*/ 27919 h 74596"/>
                <a:gd name="connsiteX2" fmla="*/ 0 w 104458"/>
                <a:gd name="connsiteY2" fmla="*/ 20265 h 74596"/>
                <a:gd name="connsiteX3" fmla="*/ 7269 w 104458"/>
                <a:gd name="connsiteY3" fmla="*/ 16688 h 74596"/>
                <a:gd name="connsiteX4" fmla="*/ 26068 w 104458"/>
                <a:gd name="connsiteY4" fmla="*/ 9850 h 74596"/>
                <a:gd name="connsiteX5" fmla="*/ 26068 w 104458"/>
                <a:gd name="connsiteY5" fmla="*/ 0 h 74596"/>
                <a:gd name="connsiteX6" fmla="*/ 44240 w 104458"/>
                <a:gd name="connsiteY6" fmla="*/ 0 h 74596"/>
                <a:gd name="connsiteX7" fmla="*/ 44240 w 104458"/>
                <a:gd name="connsiteY7" fmla="*/ 25095 h 74596"/>
                <a:gd name="connsiteX8" fmla="*/ 36658 w 104458"/>
                <a:gd name="connsiteY8" fmla="*/ 26350 h 74596"/>
                <a:gd name="connsiteX9" fmla="*/ 23436 w 104458"/>
                <a:gd name="connsiteY9" fmla="*/ 29738 h 74596"/>
                <a:gd name="connsiteX10" fmla="*/ 52073 w 104458"/>
                <a:gd name="connsiteY10" fmla="*/ 56527 h 74596"/>
                <a:gd name="connsiteX11" fmla="*/ 80333 w 104458"/>
                <a:gd name="connsiteY11" fmla="*/ 29613 h 74596"/>
                <a:gd name="connsiteX12" fmla="*/ 67425 w 104458"/>
                <a:gd name="connsiteY12" fmla="*/ 26350 h 74596"/>
                <a:gd name="connsiteX13" fmla="*/ 59843 w 104458"/>
                <a:gd name="connsiteY13" fmla="*/ 25095 h 74596"/>
                <a:gd name="connsiteX14" fmla="*/ 59843 w 104458"/>
                <a:gd name="connsiteY14" fmla="*/ 0 h 74596"/>
                <a:gd name="connsiteX15" fmla="*/ 78078 w 104458"/>
                <a:gd name="connsiteY15" fmla="*/ 0 h 74596"/>
                <a:gd name="connsiteX16" fmla="*/ 78078 w 104458"/>
                <a:gd name="connsiteY16" fmla="*/ 9850 h 74596"/>
                <a:gd name="connsiteX17" fmla="*/ 96876 w 104458"/>
                <a:gd name="connsiteY17" fmla="*/ 16688 h 74596"/>
                <a:gd name="connsiteX18" fmla="*/ 104459 w 104458"/>
                <a:gd name="connsiteY18" fmla="*/ 20453 h 74596"/>
                <a:gd name="connsiteX19" fmla="*/ 101200 w 104458"/>
                <a:gd name="connsiteY19" fmla="*/ 28295 h 74596"/>
                <a:gd name="connsiteX20" fmla="*/ 51947 w 104458"/>
                <a:gd name="connsiteY20" fmla="*/ 74596 h 7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458" h="74596">
                  <a:moveTo>
                    <a:pt x="51947" y="74596"/>
                  </a:moveTo>
                  <a:cubicBezTo>
                    <a:pt x="19927" y="74596"/>
                    <a:pt x="3446" y="29801"/>
                    <a:pt x="2757" y="27919"/>
                  </a:cubicBezTo>
                  <a:lnTo>
                    <a:pt x="0" y="20265"/>
                  </a:lnTo>
                  <a:lnTo>
                    <a:pt x="7269" y="16688"/>
                  </a:lnTo>
                  <a:cubicBezTo>
                    <a:pt x="13266" y="13734"/>
                    <a:pt x="19569" y="11437"/>
                    <a:pt x="26068" y="9850"/>
                  </a:cubicBezTo>
                  <a:lnTo>
                    <a:pt x="26068" y="0"/>
                  </a:lnTo>
                  <a:lnTo>
                    <a:pt x="44240" y="0"/>
                  </a:lnTo>
                  <a:lnTo>
                    <a:pt x="44240" y="25095"/>
                  </a:lnTo>
                  <a:lnTo>
                    <a:pt x="36658" y="26350"/>
                  </a:lnTo>
                  <a:cubicBezTo>
                    <a:pt x="32171" y="27141"/>
                    <a:pt x="27747" y="28270"/>
                    <a:pt x="23436" y="29738"/>
                  </a:cubicBezTo>
                  <a:cubicBezTo>
                    <a:pt x="29013" y="41031"/>
                    <a:pt x="39477" y="56527"/>
                    <a:pt x="52073" y="56527"/>
                  </a:cubicBezTo>
                  <a:cubicBezTo>
                    <a:pt x="63289" y="56527"/>
                    <a:pt x="74193" y="40906"/>
                    <a:pt x="80333" y="29613"/>
                  </a:cubicBezTo>
                  <a:cubicBezTo>
                    <a:pt x="76123" y="28188"/>
                    <a:pt x="71805" y="27097"/>
                    <a:pt x="67425" y="26350"/>
                  </a:cubicBezTo>
                  <a:lnTo>
                    <a:pt x="59843" y="25095"/>
                  </a:lnTo>
                  <a:lnTo>
                    <a:pt x="59843" y="0"/>
                  </a:lnTo>
                  <a:lnTo>
                    <a:pt x="78078" y="0"/>
                  </a:lnTo>
                  <a:lnTo>
                    <a:pt x="78078" y="9850"/>
                  </a:lnTo>
                  <a:cubicBezTo>
                    <a:pt x="84576" y="11437"/>
                    <a:pt x="90880" y="13734"/>
                    <a:pt x="96876" y="16688"/>
                  </a:cubicBezTo>
                  <a:lnTo>
                    <a:pt x="104459" y="20453"/>
                  </a:lnTo>
                  <a:lnTo>
                    <a:pt x="101200" y="28295"/>
                  </a:lnTo>
                  <a:cubicBezTo>
                    <a:pt x="99007" y="33063"/>
                    <a:pt x="81085" y="74596"/>
                    <a:pt x="51947" y="74596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25" name="Freihandform 124">
              <a:extLst>
                <a:ext uri="{FF2B5EF4-FFF2-40B4-BE49-F238E27FC236}">
                  <a16:creationId xmlns:a16="http://schemas.microsoft.com/office/drawing/2014/main" id="{50297B38-0EF4-9245-8708-291879F393B9}"/>
                </a:ext>
              </a:extLst>
            </p:cNvPr>
            <p:cNvSpPr/>
            <p:nvPr/>
          </p:nvSpPr>
          <p:spPr>
            <a:xfrm>
              <a:off x="5467672" y="3195879"/>
              <a:ext cx="104207" cy="133068"/>
            </a:xfrm>
            <a:custGeom>
              <a:avLst/>
              <a:gdLst>
                <a:gd name="connsiteX0" fmla="*/ 52135 w 104207"/>
                <a:gd name="connsiteY0" fmla="*/ 133068 h 133068"/>
                <a:gd name="connsiteX1" fmla="*/ 0 w 104207"/>
                <a:gd name="connsiteY1" fmla="*/ 60355 h 133068"/>
                <a:gd name="connsiteX2" fmla="*/ 52135 w 104207"/>
                <a:gd name="connsiteY2" fmla="*/ 0 h 133068"/>
                <a:gd name="connsiteX3" fmla="*/ 104208 w 104207"/>
                <a:gd name="connsiteY3" fmla="*/ 60355 h 133068"/>
                <a:gd name="connsiteX4" fmla="*/ 52135 w 104207"/>
                <a:gd name="connsiteY4" fmla="*/ 133068 h 133068"/>
                <a:gd name="connsiteX5" fmla="*/ 52135 w 104207"/>
                <a:gd name="connsiteY5" fmla="*/ 18257 h 133068"/>
                <a:gd name="connsiteX6" fmla="*/ 18235 w 104207"/>
                <a:gd name="connsiteY6" fmla="*/ 60355 h 133068"/>
                <a:gd name="connsiteX7" fmla="*/ 52135 w 104207"/>
                <a:gd name="connsiteY7" fmla="*/ 114812 h 133068"/>
                <a:gd name="connsiteX8" fmla="*/ 86036 w 104207"/>
                <a:gd name="connsiteY8" fmla="*/ 60355 h 133068"/>
                <a:gd name="connsiteX9" fmla="*/ 52135 w 104207"/>
                <a:gd name="connsiteY9" fmla="*/ 18257 h 13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07" h="133068">
                  <a:moveTo>
                    <a:pt x="52135" y="133068"/>
                  </a:moveTo>
                  <a:cubicBezTo>
                    <a:pt x="21431" y="133068"/>
                    <a:pt x="0" y="94735"/>
                    <a:pt x="0" y="60355"/>
                  </a:cubicBezTo>
                  <a:cubicBezTo>
                    <a:pt x="0" y="25974"/>
                    <a:pt x="21932" y="0"/>
                    <a:pt x="52135" y="0"/>
                  </a:cubicBezTo>
                  <a:cubicBezTo>
                    <a:pt x="82339" y="0"/>
                    <a:pt x="104208" y="25095"/>
                    <a:pt x="104208" y="60355"/>
                  </a:cubicBezTo>
                  <a:cubicBezTo>
                    <a:pt x="104208" y="95614"/>
                    <a:pt x="82840" y="133068"/>
                    <a:pt x="52135" y="133068"/>
                  </a:cubicBezTo>
                  <a:close/>
                  <a:moveTo>
                    <a:pt x="52135" y="18257"/>
                  </a:moveTo>
                  <a:cubicBezTo>
                    <a:pt x="32146" y="18257"/>
                    <a:pt x="18235" y="35573"/>
                    <a:pt x="18235" y="60355"/>
                  </a:cubicBezTo>
                  <a:cubicBezTo>
                    <a:pt x="18235" y="88336"/>
                    <a:pt x="34715" y="114812"/>
                    <a:pt x="52135" y="114812"/>
                  </a:cubicBezTo>
                  <a:cubicBezTo>
                    <a:pt x="69556" y="114812"/>
                    <a:pt x="86036" y="88336"/>
                    <a:pt x="86036" y="60355"/>
                  </a:cubicBezTo>
                  <a:cubicBezTo>
                    <a:pt x="86036" y="35573"/>
                    <a:pt x="72062" y="18257"/>
                    <a:pt x="52135" y="18257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26" name="Freihandform 125">
              <a:extLst>
                <a:ext uri="{FF2B5EF4-FFF2-40B4-BE49-F238E27FC236}">
                  <a16:creationId xmlns:a16="http://schemas.microsoft.com/office/drawing/2014/main" id="{29F912F9-AEB0-1041-8D8B-2496F5B9982A}"/>
                </a:ext>
              </a:extLst>
            </p:cNvPr>
            <p:cNvSpPr/>
            <p:nvPr/>
          </p:nvSpPr>
          <p:spPr>
            <a:xfrm>
              <a:off x="5389532" y="3321920"/>
              <a:ext cx="114609" cy="50190"/>
            </a:xfrm>
            <a:custGeom>
              <a:avLst/>
              <a:gdLst>
                <a:gd name="connsiteX0" fmla="*/ 57086 w 114609"/>
                <a:gd name="connsiteY0" fmla="*/ 50191 h 50190"/>
                <a:gd name="connsiteX1" fmla="*/ 50130 w 114609"/>
                <a:gd name="connsiteY1" fmla="*/ 41721 h 50190"/>
                <a:gd name="connsiteX2" fmla="*/ 0 w 114609"/>
                <a:gd name="connsiteY2" fmla="*/ 18131 h 50190"/>
                <a:gd name="connsiteX3" fmla="*/ 2068 w 114609"/>
                <a:gd name="connsiteY3" fmla="*/ 0 h 50190"/>
                <a:gd name="connsiteX4" fmla="*/ 57274 w 114609"/>
                <a:gd name="connsiteY4" fmla="*/ 22774 h 50190"/>
                <a:gd name="connsiteX5" fmla="*/ 112542 w 114609"/>
                <a:gd name="connsiteY5" fmla="*/ 0 h 50190"/>
                <a:gd name="connsiteX6" fmla="*/ 114610 w 114609"/>
                <a:gd name="connsiteY6" fmla="*/ 18131 h 50190"/>
                <a:gd name="connsiteX7" fmla="*/ 64480 w 114609"/>
                <a:gd name="connsiteY7" fmla="*/ 41721 h 5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09" h="50190">
                  <a:moveTo>
                    <a:pt x="57086" y="50191"/>
                  </a:moveTo>
                  <a:lnTo>
                    <a:pt x="50130" y="41721"/>
                  </a:lnTo>
                  <a:cubicBezTo>
                    <a:pt x="36595" y="25472"/>
                    <a:pt x="15290" y="19951"/>
                    <a:pt x="0" y="18131"/>
                  </a:cubicBezTo>
                  <a:lnTo>
                    <a:pt x="2068" y="0"/>
                  </a:lnTo>
                  <a:cubicBezTo>
                    <a:pt x="22392" y="1644"/>
                    <a:pt x="41696" y="9605"/>
                    <a:pt x="57274" y="22774"/>
                  </a:cubicBezTo>
                  <a:cubicBezTo>
                    <a:pt x="72870" y="9593"/>
                    <a:pt x="92195" y="1631"/>
                    <a:pt x="112542" y="0"/>
                  </a:cubicBezTo>
                  <a:lnTo>
                    <a:pt x="114610" y="18131"/>
                  </a:lnTo>
                  <a:cubicBezTo>
                    <a:pt x="99132" y="19951"/>
                    <a:pt x="77827" y="25472"/>
                    <a:pt x="64480" y="41721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27" name="Freihandform 126">
              <a:extLst>
                <a:ext uri="{FF2B5EF4-FFF2-40B4-BE49-F238E27FC236}">
                  <a16:creationId xmlns:a16="http://schemas.microsoft.com/office/drawing/2014/main" id="{804A2A20-2E5C-B743-8505-E7153D40F6A1}"/>
                </a:ext>
              </a:extLst>
            </p:cNvPr>
            <p:cNvSpPr/>
            <p:nvPr/>
          </p:nvSpPr>
          <p:spPr>
            <a:xfrm>
              <a:off x="5535849" y="3321920"/>
              <a:ext cx="114609" cy="50190"/>
            </a:xfrm>
            <a:custGeom>
              <a:avLst/>
              <a:gdLst>
                <a:gd name="connsiteX0" fmla="*/ 57086 w 114609"/>
                <a:gd name="connsiteY0" fmla="*/ 50191 h 50190"/>
                <a:gd name="connsiteX1" fmla="*/ 50130 w 114609"/>
                <a:gd name="connsiteY1" fmla="*/ 41721 h 50190"/>
                <a:gd name="connsiteX2" fmla="*/ 0 w 114609"/>
                <a:gd name="connsiteY2" fmla="*/ 18131 h 50190"/>
                <a:gd name="connsiteX3" fmla="*/ 2068 w 114609"/>
                <a:gd name="connsiteY3" fmla="*/ 0 h 50190"/>
                <a:gd name="connsiteX4" fmla="*/ 57274 w 114609"/>
                <a:gd name="connsiteY4" fmla="*/ 22774 h 50190"/>
                <a:gd name="connsiteX5" fmla="*/ 112542 w 114609"/>
                <a:gd name="connsiteY5" fmla="*/ 0 h 50190"/>
                <a:gd name="connsiteX6" fmla="*/ 114610 w 114609"/>
                <a:gd name="connsiteY6" fmla="*/ 18131 h 50190"/>
                <a:gd name="connsiteX7" fmla="*/ 64480 w 114609"/>
                <a:gd name="connsiteY7" fmla="*/ 41721 h 5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09" h="50190">
                  <a:moveTo>
                    <a:pt x="57086" y="50191"/>
                  </a:moveTo>
                  <a:lnTo>
                    <a:pt x="50130" y="41721"/>
                  </a:lnTo>
                  <a:cubicBezTo>
                    <a:pt x="36595" y="25472"/>
                    <a:pt x="15290" y="19951"/>
                    <a:pt x="0" y="18131"/>
                  </a:cubicBezTo>
                  <a:lnTo>
                    <a:pt x="2068" y="0"/>
                  </a:lnTo>
                  <a:cubicBezTo>
                    <a:pt x="22389" y="1644"/>
                    <a:pt x="41696" y="9605"/>
                    <a:pt x="57274" y="22774"/>
                  </a:cubicBezTo>
                  <a:cubicBezTo>
                    <a:pt x="72877" y="9605"/>
                    <a:pt x="92202" y="1644"/>
                    <a:pt x="112542" y="0"/>
                  </a:cubicBezTo>
                  <a:lnTo>
                    <a:pt x="114610" y="18131"/>
                  </a:lnTo>
                  <a:cubicBezTo>
                    <a:pt x="99132" y="19951"/>
                    <a:pt x="77827" y="25472"/>
                    <a:pt x="64480" y="41721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28" name="Freihandform 127">
              <a:extLst>
                <a:ext uri="{FF2B5EF4-FFF2-40B4-BE49-F238E27FC236}">
                  <a16:creationId xmlns:a16="http://schemas.microsoft.com/office/drawing/2014/main" id="{39B81AE6-DEDA-E845-B5A4-7E970AAF8A1B}"/>
                </a:ext>
              </a:extLst>
            </p:cNvPr>
            <p:cNvSpPr/>
            <p:nvPr/>
          </p:nvSpPr>
          <p:spPr>
            <a:xfrm>
              <a:off x="5681978" y="3321920"/>
              <a:ext cx="82338" cy="163496"/>
            </a:xfrm>
            <a:custGeom>
              <a:avLst/>
              <a:gdLst>
                <a:gd name="connsiteX0" fmla="*/ 64041 w 82338"/>
                <a:gd name="connsiteY0" fmla="*/ 163497 h 163496"/>
                <a:gd name="connsiteX1" fmla="*/ 48438 w 82338"/>
                <a:gd name="connsiteY1" fmla="*/ 154086 h 163496"/>
                <a:gd name="connsiteX2" fmla="*/ 64104 w 82338"/>
                <a:gd name="connsiteY2" fmla="*/ 85764 h 163496"/>
                <a:gd name="connsiteX3" fmla="*/ 0 w 82338"/>
                <a:gd name="connsiteY3" fmla="*/ 18131 h 163496"/>
                <a:gd name="connsiteX4" fmla="*/ 2068 w 82338"/>
                <a:gd name="connsiteY4" fmla="*/ 0 h 163496"/>
                <a:gd name="connsiteX5" fmla="*/ 82339 w 82338"/>
                <a:gd name="connsiteY5" fmla="*/ 85764 h 163496"/>
                <a:gd name="connsiteX6" fmla="*/ 64041 w 82338"/>
                <a:gd name="connsiteY6" fmla="*/ 163497 h 16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38" h="163496">
                  <a:moveTo>
                    <a:pt x="64041" y="163497"/>
                  </a:moveTo>
                  <a:lnTo>
                    <a:pt x="48438" y="154086"/>
                  </a:lnTo>
                  <a:cubicBezTo>
                    <a:pt x="57524" y="139029"/>
                    <a:pt x="64104" y="110169"/>
                    <a:pt x="64104" y="85764"/>
                  </a:cubicBezTo>
                  <a:cubicBezTo>
                    <a:pt x="64104" y="36012"/>
                    <a:pt x="29264" y="21519"/>
                    <a:pt x="0" y="18131"/>
                  </a:cubicBezTo>
                  <a:lnTo>
                    <a:pt x="2068" y="0"/>
                  </a:lnTo>
                  <a:cubicBezTo>
                    <a:pt x="53075" y="5897"/>
                    <a:pt x="82339" y="37141"/>
                    <a:pt x="82339" y="85764"/>
                  </a:cubicBezTo>
                  <a:cubicBezTo>
                    <a:pt x="82339" y="108600"/>
                    <a:pt x="76574" y="142605"/>
                    <a:pt x="64041" y="163497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29" name="Freihandform 128">
              <a:extLst>
                <a:ext uri="{FF2B5EF4-FFF2-40B4-BE49-F238E27FC236}">
                  <a16:creationId xmlns:a16="http://schemas.microsoft.com/office/drawing/2014/main" id="{B42076A2-0BCA-C24E-8DF1-BC47A6FF31D2}"/>
                </a:ext>
              </a:extLst>
            </p:cNvPr>
            <p:cNvSpPr/>
            <p:nvPr/>
          </p:nvSpPr>
          <p:spPr>
            <a:xfrm>
              <a:off x="5275298" y="3321920"/>
              <a:ext cx="82338" cy="163496"/>
            </a:xfrm>
            <a:custGeom>
              <a:avLst/>
              <a:gdLst>
                <a:gd name="connsiteX0" fmla="*/ 18297 w 82338"/>
                <a:gd name="connsiteY0" fmla="*/ 163497 h 163496"/>
                <a:gd name="connsiteX1" fmla="*/ 0 w 82338"/>
                <a:gd name="connsiteY1" fmla="*/ 85764 h 163496"/>
                <a:gd name="connsiteX2" fmla="*/ 80208 w 82338"/>
                <a:gd name="connsiteY2" fmla="*/ 0 h 163496"/>
                <a:gd name="connsiteX3" fmla="*/ 82339 w 82338"/>
                <a:gd name="connsiteY3" fmla="*/ 18131 h 163496"/>
                <a:gd name="connsiteX4" fmla="*/ 18235 w 82338"/>
                <a:gd name="connsiteY4" fmla="*/ 85764 h 163496"/>
                <a:gd name="connsiteX5" fmla="*/ 33900 w 82338"/>
                <a:gd name="connsiteY5" fmla="*/ 154086 h 16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8" h="163496">
                  <a:moveTo>
                    <a:pt x="18297" y="163497"/>
                  </a:moveTo>
                  <a:cubicBezTo>
                    <a:pt x="5765" y="142605"/>
                    <a:pt x="0" y="108600"/>
                    <a:pt x="0" y="85764"/>
                  </a:cubicBezTo>
                  <a:cubicBezTo>
                    <a:pt x="0" y="37141"/>
                    <a:pt x="29263" y="5897"/>
                    <a:pt x="80208" y="0"/>
                  </a:cubicBezTo>
                  <a:lnTo>
                    <a:pt x="82339" y="18131"/>
                  </a:lnTo>
                  <a:cubicBezTo>
                    <a:pt x="53075" y="21519"/>
                    <a:pt x="18235" y="36012"/>
                    <a:pt x="18235" y="85764"/>
                  </a:cubicBezTo>
                  <a:cubicBezTo>
                    <a:pt x="18235" y="110294"/>
                    <a:pt x="24501" y="139029"/>
                    <a:pt x="33900" y="154086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30" name="Freihandform 129">
              <a:extLst>
                <a:ext uri="{FF2B5EF4-FFF2-40B4-BE49-F238E27FC236}">
                  <a16:creationId xmlns:a16="http://schemas.microsoft.com/office/drawing/2014/main" id="{6A2C8685-4F33-7C4B-9452-1FFE6A31BA02}"/>
                </a:ext>
              </a:extLst>
            </p:cNvPr>
            <p:cNvSpPr/>
            <p:nvPr/>
          </p:nvSpPr>
          <p:spPr>
            <a:xfrm>
              <a:off x="5614177" y="3314204"/>
              <a:ext cx="104458" cy="74596"/>
            </a:xfrm>
            <a:custGeom>
              <a:avLst/>
              <a:gdLst>
                <a:gd name="connsiteX0" fmla="*/ 51947 w 104458"/>
                <a:gd name="connsiteY0" fmla="*/ 74596 h 74596"/>
                <a:gd name="connsiteX1" fmla="*/ 2757 w 104458"/>
                <a:gd name="connsiteY1" fmla="*/ 27919 h 74596"/>
                <a:gd name="connsiteX2" fmla="*/ 0 w 104458"/>
                <a:gd name="connsiteY2" fmla="*/ 20265 h 74596"/>
                <a:gd name="connsiteX3" fmla="*/ 7269 w 104458"/>
                <a:gd name="connsiteY3" fmla="*/ 16688 h 74596"/>
                <a:gd name="connsiteX4" fmla="*/ 26068 w 104458"/>
                <a:gd name="connsiteY4" fmla="*/ 9850 h 74596"/>
                <a:gd name="connsiteX5" fmla="*/ 26068 w 104458"/>
                <a:gd name="connsiteY5" fmla="*/ 0 h 74596"/>
                <a:gd name="connsiteX6" fmla="*/ 44302 w 104458"/>
                <a:gd name="connsiteY6" fmla="*/ 0 h 74596"/>
                <a:gd name="connsiteX7" fmla="*/ 44302 w 104458"/>
                <a:gd name="connsiteY7" fmla="*/ 25095 h 74596"/>
                <a:gd name="connsiteX8" fmla="*/ 36720 w 104458"/>
                <a:gd name="connsiteY8" fmla="*/ 26350 h 74596"/>
                <a:gd name="connsiteX9" fmla="*/ 23436 w 104458"/>
                <a:gd name="connsiteY9" fmla="*/ 29738 h 74596"/>
                <a:gd name="connsiteX10" fmla="*/ 52073 w 104458"/>
                <a:gd name="connsiteY10" fmla="*/ 56527 h 74596"/>
                <a:gd name="connsiteX11" fmla="*/ 80333 w 104458"/>
                <a:gd name="connsiteY11" fmla="*/ 29613 h 74596"/>
                <a:gd name="connsiteX12" fmla="*/ 67425 w 104458"/>
                <a:gd name="connsiteY12" fmla="*/ 26350 h 74596"/>
                <a:gd name="connsiteX13" fmla="*/ 59843 w 104458"/>
                <a:gd name="connsiteY13" fmla="*/ 25095 h 74596"/>
                <a:gd name="connsiteX14" fmla="*/ 59843 w 104458"/>
                <a:gd name="connsiteY14" fmla="*/ 0 h 74596"/>
                <a:gd name="connsiteX15" fmla="*/ 78078 w 104458"/>
                <a:gd name="connsiteY15" fmla="*/ 0 h 74596"/>
                <a:gd name="connsiteX16" fmla="*/ 78078 w 104458"/>
                <a:gd name="connsiteY16" fmla="*/ 9850 h 74596"/>
                <a:gd name="connsiteX17" fmla="*/ 96876 w 104458"/>
                <a:gd name="connsiteY17" fmla="*/ 16688 h 74596"/>
                <a:gd name="connsiteX18" fmla="*/ 104459 w 104458"/>
                <a:gd name="connsiteY18" fmla="*/ 20453 h 74596"/>
                <a:gd name="connsiteX19" fmla="*/ 101200 w 104458"/>
                <a:gd name="connsiteY19" fmla="*/ 28295 h 74596"/>
                <a:gd name="connsiteX20" fmla="*/ 51947 w 104458"/>
                <a:gd name="connsiteY20" fmla="*/ 74596 h 7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458" h="74596">
                  <a:moveTo>
                    <a:pt x="51947" y="74596"/>
                  </a:moveTo>
                  <a:cubicBezTo>
                    <a:pt x="19927" y="74596"/>
                    <a:pt x="3446" y="29801"/>
                    <a:pt x="2757" y="27919"/>
                  </a:cubicBezTo>
                  <a:lnTo>
                    <a:pt x="0" y="20265"/>
                  </a:lnTo>
                  <a:lnTo>
                    <a:pt x="7269" y="16688"/>
                  </a:lnTo>
                  <a:cubicBezTo>
                    <a:pt x="13266" y="13734"/>
                    <a:pt x="19570" y="11437"/>
                    <a:pt x="26068" y="9850"/>
                  </a:cubicBezTo>
                  <a:lnTo>
                    <a:pt x="26068" y="0"/>
                  </a:lnTo>
                  <a:lnTo>
                    <a:pt x="44302" y="0"/>
                  </a:lnTo>
                  <a:lnTo>
                    <a:pt x="44302" y="25095"/>
                  </a:lnTo>
                  <a:lnTo>
                    <a:pt x="36720" y="26350"/>
                  </a:lnTo>
                  <a:cubicBezTo>
                    <a:pt x="32209" y="27128"/>
                    <a:pt x="27772" y="28264"/>
                    <a:pt x="23436" y="29738"/>
                  </a:cubicBezTo>
                  <a:cubicBezTo>
                    <a:pt x="29075" y="41031"/>
                    <a:pt x="39477" y="56527"/>
                    <a:pt x="52073" y="56527"/>
                  </a:cubicBezTo>
                  <a:cubicBezTo>
                    <a:pt x="63289" y="56527"/>
                    <a:pt x="74255" y="40906"/>
                    <a:pt x="80333" y="29613"/>
                  </a:cubicBezTo>
                  <a:cubicBezTo>
                    <a:pt x="76123" y="28182"/>
                    <a:pt x="71811" y="27091"/>
                    <a:pt x="67425" y="26350"/>
                  </a:cubicBezTo>
                  <a:lnTo>
                    <a:pt x="59843" y="25095"/>
                  </a:lnTo>
                  <a:lnTo>
                    <a:pt x="59843" y="0"/>
                  </a:lnTo>
                  <a:lnTo>
                    <a:pt x="78078" y="0"/>
                  </a:lnTo>
                  <a:lnTo>
                    <a:pt x="78078" y="9850"/>
                  </a:lnTo>
                  <a:cubicBezTo>
                    <a:pt x="84576" y="11437"/>
                    <a:pt x="90880" y="13734"/>
                    <a:pt x="96876" y="16688"/>
                  </a:cubicBezTo>
                  <a:lnTo>
                    <a:pt x="104459" y="20453"/>
                  </a:lnTo>
                  <a:lnTo>
                    <a:pt x="101200" y="28295"/>
                  </a:lnTo>
                  <a:cubicBezTo>
                    <a:pt x="98882" y="33063"/>
                    <a:pt x="81085" y="74596"/>
                    <a:pt x="51947" y="74596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31" name="Freihandform 130">
              <a:extLst>
                <a:ext uri="{FF2B5EF4-FFF2-40B4-BE49-F238E27FC236}">
                  <a16:creationId xmlns:a16="http://schemas.microsoft.com/office/drawing/2014/main" id="{148C2E85-62E1-134D-BB64-1803903F5AF9}"/>
                </a:ext>
              </a:extLst>
            </p:cNvPr>
            <p:cNvSpPr/>
            <p:nvPr/>
          </p:nvSpPr>
          <p:spPr>
            <a:xfrm>
              <a:off x="5613989" y="3195879"/>
              <a:ext cx="104207" cy="133068"/>
            </a:xfrm>
            <a:custGeom>
              <a:avLst/>
              <a:gdLst>
                <a:gd name="connsiteX0" fmla="*/ 52135 w 104207"/>
                <a:gd name="connsiteY0" fmla="*/ 133068 h 133068"/>
                <a:gd name="connsiteX1" fmla="*/ 0 w 104207"/>
                <a:gd name="connsiteY1" fmla="*/ 60355 h 133068"/>
                <a:gd name="connsiteX2" fmla="*/ 52135 w 104207"/>
                <a:gd name="connsiteY2" fmla="*/ 0 h 133068"/>
                <a:gd name="connsiteX3" fmla="*/ 104208 w 104207"/>
                <a:gd name="connsiteY3" fmla="*/ 60355 h 133068"/>
                <a:gd name="connsiteX4" fmla="*/ 52135 w 104207"/>
                <a:gd name="connsiteY4" fmla="*/ 133068 h 133068"/>
                <a:gd name="connsiteX5" fmla="*/ 52135 w 104207"/>
                <a:gd name="connsiteY5" fmla="*/ 18257 h 133068"/>
                <a:gd name="connsiteX6" fmla="*/ 18235 w 104207"/>
                <a:gd name="connsiteY6" fmla="*/ 60355 h 133068"/>
                <a:gd name="connsiteX7" fmla="*/ 52135 w 104207"/>
                <a:gd name="connsiteY7" fmla="*/ 114812 h 133068"/>
                <a:gd name="connsiteX8" fmla="*/ 86036 w 104207"/>
                <a:gd name="connsiteY8" fmla="*/ 60355 h 133068"/>
                <a:gd name="connsiteX9" fmla="*/ 52135 w 104207"/>
                <a:gd name="connsiteY9" fmla="*/ 18257 h 13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07" h="133068">
                  <a:moveTo>
                    <a:pt x="52135" y="133068"/>
                  </a:moveTo>
                  <a:cubicBezTo>
                    <a:pt x="21431" y="133068"/>
                    <a:pt x="0" y="94735"/>
                    <a:pt x="0" y="60355"/>
                  </a:cubicBezTo>
                  <a:cubicBezTo>
                    <a:pt x="0" y="25974"/>
                    <a:pt x="21932" y="0"/>
                    <a:pt x="52135" y="0"/>
                  </a:cubicBezTo>
                  <a:cubicBezTo>
                    <a:pt x="82339" y="0"/>
                    <a:pt x="104208" y="25095"/>
                    <a:pt x="104208" y="60355"/>
                  </a:cubicBezTo>
                  <a:cubicBezTo>
                    <a:pt x="104208" y="95614"/>
                    <a:pt x="82840" y="133068"/>
                    <a:pt x="52135" y="133068"/>
                  </a:cubicBezTo>
                  <a:close/>
                  <a:moveTo>
                    <a:pt x="52135" y="18257"/>
                  </a:moveTo>
                  <a:cubicBezTo>
                    <a:pt x="32146" y="18257"/>
                    <a:pt x="18235" y="35573"/>
                    <a:pt x="18235" y="60355"/>
                  </a:cubicBezTo>
                  <a:cubicBezTo>
                    <a:pt x="18235" y="88336"/>
                    <a:pt x="34715" y="114812"/>
                    <a:pt x="52135" y="114812"/>
                  </a:cubicBezTo>
                  <a:cubicBezTo>
                    <a:pt x="69555" y="114812"/>
                    <a:pt x="86036" y="88336"/>
                    <a:pt x="86036" y="60355"/>
                  </a:cubicBezTo>
                  <a:cubicBezTo>
                    <a:pt x="86036" y="35573"/>
                    <a:pt x="72062" y="18257"/>
                    <a:pt x="52135" y="18257"/>
                  </a:cubicBez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32" name="Freihandform 131">
              <a:extLst>
                <a:ext uri="{FF2B5EF4-FFF2-40B4-BE49-F238E27FC236}">
                  <a16:creationId xmlns:a16="http://schemas.microsoft.com/office/drawing/2014/main" id="{82E1D13D-8DE6-B948-885B-61CB3EFD1BBF}"/>
                </a:ext>
              </a:extLst>
            </p:cNvPr>
            <p:cNvSpPr/>
            <p:nvPr/>
          </p:nvSpPr>
          <p:spPr>
            <a:xfrm>
              <a:off x="5634668" y="3116954"/>
              <a:ext cx="47560" cy="50504"/>
            </a:xfrm>
            <a:custGeom>
              <a:avLst/>
              <a:gdLst>
                <a:gd name="connsiteX0" fmla="*/ 36595 w 47560"/>
                <a:gd name="connsiteY0" fmla="*/ 50504 h 50504"/>
                <a:gd name="connsiteX1" fmla="*/ 0 w 47560"/>
                <a:gd name="connsiteY1" fmla="*/ 20139 h 50504"/>
                <a:gd name="connsiteX2" fmla="*/ 11593 w 47560"/>
                <a:gd name="connsiteY2" fmla="*/ 6086 h 50504"/>
                <a:gd name="connsiteX3" fmla="*/ 25629 w 47560"/>
                <a:gd name="connsiteY3" fmla="*/ 17755 h 50504"/>
                <a:gd name="connsiteX4" fmla="*/ 29827 w 47560"/>
                <a:gd name="connsiteY4" fmla="*/ 0 h 50504"/>
                <a:gd name="connsiteX5" fmla="*/ 47561 w 47560"/>
                <a:gd name="connsiteY5" fmla="*/ 4203 h 50504"/>
                <a:gd name="connsiteX6" fmla="*/ 36595 w 47560"/>
                <a:gd name="connsiteY6" fmla="*/ 50504 h 5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60" h="50504">
                  <a:moveTo>
                    <a:pt x="36595" y="50504"/>
                  </a:moveTo>
                  <a:lnTo>
                    <a:pt x="0" y="20139"/>
                  </a:lnTo>
                  <a:lnTo>
                    <a:pt x="11593" y="6086"/>
                  </a:lnTo>
                  <a:lnTo>
                    <a:pt x="25629" y="17755"/>
                  </a:lnTo>
                  <a:lnTo>
                    <a:pt x="29827" y="0"/>
                  </a:lnTo>
                  <a:lnTo>
                    <a:pt x="47561" y="4203"/>
                  </a:lnTo>
                  <a:lnTo>
                    <a:pt x="36595" y="50504"/>
                  </a:ln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33" name="Freihandform 132">
              <a:extLst>
                <a:ext uri="{FF2B5EF4-FFF2-40B4-BE49-F238E27FC236}">
                  <a16:creationId xmlns:a16="http://schemas.microsoft.com/office/drawing/2014/main" id="{BB7A80A9-2DBB-424F-937A-B3E3CB67CEF3}"/>
                </a:ext>
              </a:extLst>
            </p:cNvPr>
            <p:cNvSpPr/>
            <p:nvPr/>
          </p:nvSpPr>
          <p:spPr>
            <a:xfrm>
              <a:off x="5357323" y="3116954"/>
              <a:ext cx="47623" cy="50504"/>
            </a:xfrm>
            <a:custGeom>
              <a:avLst/>
              <a:gdLst>
                <a:gd name="connsiteX0" fmla="*/ 11029 w 47623"/>
                <a:gd name="connsiteY0" fmla="*/ 50504 h 50504"/>
                <a:gd name="connsiteX1" fmla="*/ 0 w 47623"/>
                <a:gd name="connsiteY1" fmla="*/ 4203 h 50504"/>
                <a:gd name="connsiteX2" fmla="*/ 17733 w 47623"/>
                <a:gd name="connsiteY2" fmla="*/ 0 h 50504"/>
                <a:gd name="connsiteX3" fmla="*/ 21932 w 47623"/>
                <a:gd name="connsiteY3" fmla="*/ 17755 h 50504"/>
                <a:gd name="connsiteX4" fmla="*/ 35968 w 47623"/>
                <a:gd name="connsiteY4" fmla="*/ 6086 h 50504"/>
                <a:gd name="connsiteX5" fmla="*/ 47624 w 47623"/>
                <a:gd name="connsiteY5" fmla="*/ 20139 h 50504"/>
                <a:gd name="connsiteX6" fmla="*/ 11029 w 47623"/>
                <a:gd name="connsiteY6" fmla="*/ 50504 h 5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3" h="50504">
                  <a:moveTo>
                    <a:pt x="11029" y="50504"/>
                  </a:moveTo>
                  <a:lnTo>
                    <a:pt x="0" y="4203"/>
                  </a:lnTo>
                  <a:lnTo>
                    <a:pt x="17733" y="0"/>
                  </a:lnTo>
                  <a:lnTo>
                    <a:pt x="21932" y="17755"/>
                  </a:lnTo>
                  <a:lnTo>
                    <a:pt x="35968" y="6086"/>
                  </a:lnTo>
                  <a:lnTo>
                    <a:pt x="47624" y="20139"/>
                  </a:lnTo>
                  <a:lnTo>
                    <a:pt x="11029" y="50504"/>
                  </a:ln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34" name="Freihandform 133">
              <a:extLst>
                <a:ext uri="{FF2B5EF4-FFF2-40B4-BE49-F238E27FC236}">
                  <a16:creationId xmlns:a16="http://schemas.microsoft.com/office/drawing/2014/main" id="{AD394000-924F-BC4F-BD88-F3F8E393DC32}"/>
                </a:ext>
              </a:extLst>
            </p:cNvPr>
            <p:cNvSpPr/>
            <p:nvPr/>
          </p:nvSpPr>
          <p:spPr>
            <a:xfrm>
              <a:off x="5510721" y="3063187"/>
              <a:ext cx="18234" cy="105526"/>
            </a:xfrm>
            <a:custGeom>
              <a:avLst/>
              <a:gdLst>
                <a:gd name="connsiteX0" fmla="*/ 0 w 18234"/>
                <a:gd name="connsiteY0" fmla="*/ 0 h 105526"/>
                <a:gd name="connsiteX1" fmla="*/ 18235 w 18234"/>
                <a:gd name="connsiteY1" fmla="*/ 0 h 105526"/>
                <a:gd name="connsiteX2" fmla="*/ 18235 w 18234"/>
                <a:gd name="connsiteY2" fmla="*/ 105526 h 105526"/>
                <a:gd name="connsiteX3" fmla="*/ 0 w 18234"/>
                <a:gd name="connsiteY3" fmla="*/ 105526 h 10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34" h="105526">
                  <a:moveTo>
                    <a:pt x="0" y="0"/>
                  </a:moveTo>
                  <a:lnTo>
                    <a:pt x="18235" y="0"/>
                  </a:lnTo>
                  <a:lnTo>
                    <a:pt x="18235" y="105526"/>
                  </a:lnTo>
                  <a:lnTo>
                    <a:pt x="0" y="105526"/>
                  </a:ln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35" name="Freihandform 134">
              <a:extLst>
                <a:ext uri="{FF2B5EF4-FFF2-40B4-BE49-F238E27FC236}">
                  <a16:creationId xmlns:a16="http://schemas.microsoft.com/office/drawing/2014/main" id="{538CE267-75B1-AD48-8FE4-C7655A2A6601}"/>
                </a:ext>
              </a:extLst>
            </p:cNvPr>
            <p:cNvSpPr/>
            <p:nvPr/>
          </p:nvSpPr>
          <p:spPr>
            <a:xfrm>
              <a:off x="5491171" y="3131760"/>
              <a:ext cx="57210" cy="53578"/>
            </a:xfrm>
            <a:custGeom>
              <a:avLst/>
              <a:gdLst>
                <a:gd name="connsiteX0" fmla="*/ 28637 w 57210"/>
                <a:gd name="connsiteY0" fmla="*/ 53579 h 53578"/>
                <a:gd name="connsiteX1" fmla="*/ 0 w 57210"/>
                <a:gd name="connsiteY1" fmla="*/ 9976 h 53578"/>
                <a:gd name="connsiteX2" fmla="*/ 15227 w 57210"/>
                <a:gd name="connsiteY2" fmla="*/ 0 h 53578"/>
                <a:gd name="connsiteX3" fmla="*/ 28637 w 57210"/>
                <a:gd name="connsiteY3" fmla="*/ 20390 h 53578"/>
                <a:gd name="connsiteX4" fmla="*/ 42047 w 57210"/>
                <a:gd name="connsiteY4" fmla="*/ 0 h 53578"/>
                <a:gd name="connsiteX5" fmla="*/ 57211 w 57210"/>
                <a:gd name="connsiteY5" fmla="*/ 9976 h 53578"/>
                <a:gd name="connsiteX6" fmla="*/ 28637 w 57210"/>
                <a:gd name="connsiteY6" fmla="*/ 53579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10" h="53578">
                  <a:moveTo>
                    <a:pt x="28637" y="53579"/>
                  </a:moveTo>
                  <a:lnTo>
                    <a:pt x="0" y="9976"/>
                  </a:lnTo>
                  <a:lnTo>
                    <a:pt x="15227" y="0"/>
                  </a:lnTo>
                  <a:lnTo>
                    <a:pt x="28637" y="20390"/>
                  </a:lnTo>
                  <a:lnTo>
                    <a:pt x="42047" y="0"/>
                  </a:lnTo>
                  <a:lnTo>
                    <a:pt x="57211" y="9976"/>
                  </a:lnTo>
                  <a:lnTo>
                    <a:pt x="28637" y="53579"/>
                  </a:lnTo>
                  <a:close/>
                </a:path>
              </a:pathLst>
            </a:custGeom>
            <a:grpFill/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</p:grpSp>
      <p:sp>
        <p:nvSpPr>
          <p:cNvPr id="136" name="Freihandform 135">
            <a:extLst>
              <a:ext uri="{FF2B5EF4-FFF2-40B4-BE49-F238E27FC236}">
                <a16:creationId xmlns:a16="http://schemas.microsoft.com/office/drawing/2014/main" id="{CA990EBF-66DD-2947-A3B2-195B32B27104}"/>
              </a:ext>
            </a:extLst>
          </p:cNvPr>
          <p:cNvSpPr/>
          <p:nvPr/>
        </p:nvSpPr>
        <p:spPr>
          <a:xfrm>
            <a:off x="6004403" y="2229603"/>
            <a:ext cx="528282" cy="7375"/>
          </a:xfrm>
          <a:custGeom>
            <a:avLst/>
            <a:gdLst>
              <a:gd name="connsiteX0" fmla="*/ 0 w 449353"/>
              <a:gd name="connsiteY0" fmla="*/ 0 h 6273"/>
              <a:gd name="connsiteX1" fmla="*/ 449354 w 449353"/>
              <a:gd name="connsiteY1" fmla="*/ 0 h 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9353" h="6273">
                <a:moveTo>
                  <a:pt x="0" y="0"/>
                </a:moveTo>
                <a:lnTo>
                  <a:pt x="449354" y="0"/>
                </a:lnTo>
              </a:path>
            </a:pathLst>
          </a:custGeom>
          <a:ln w="18475" cap="flat">
            <a:solidFill>
              <a:srgbClr val="EDD73E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37" name="Freihandform 136">
            <a:extLst>
              <a:ext uri="{FF2B5EF4-FFF2-40B4-BE49-F238E27FC236}">
                <a16:creationId xmlns:a16="http://schemas.microsoft.com/office/drawing/2014/main" id="{DC871AFE-6B6F-A646-BA4C-26C4F3EE7351}"/>
              </a:ext>
            </a:extLst>
          </p:cNvPr>
          <p:cNvSpPr/>
          <p:nvPr/>
        </p:nvSpPr>
        <p:spPr>
          <a:xfrm>
            <a:off x="6463068" y="2158278"/>
            <a:ext cx="88476" cy="142649"/>
          </a:xfrm>
          <a:custGeom>
            <a:avLst/>
            <a:gdLst>
              <a:gd name="connsiteX0" fmla="*/ 10089 w 75257"/>
              <a:gd name="connsiteY0" fmla="*/ 121336 h 121336"/>
              <a:gd name="connsiteX1" fmla="*/ 0 w 75257"/>
              <a:gd name="connsiteY1" fmla="*/ 110420 h 121336"/>
              <a:gd name="connsiteX2" fmla="*/ 53514 w 75257"/>
              <a:gd name="connsiteY2" fmla="*/ 60668 h 121336"/>
              <a:gd name="connsiteX3" fmla="*/ 0 w 75257"/>
              <a:gd name="connsiteY3" fmla="*/ 10854 h 121336"/>
              <a:gd name="connsiteX4" fmla="*/ 10089 w 75257"/>
              <a:gd name="connsiteY4" fmla="*/ 0 h 121336"/>
              <a:gd name="connsiteX5" fmla="*/ 75258 w 75257"/>
              <a:gd name="connsiteY5" fmla="*/ 60668 h 121336"/>
              <a:gd name="connsiteX6" fmla="*/ 10089 w 75257"/>
              <a:gd name="connsiteY6" fmla="*/ 121336 h 1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57" h="121336">
                <a:moveTo>
                  <a:pt x="10089" y="121336"/>
                </a:moveTo>
                <a:lnTo>
                  <a:pt x="0" y="110420"/>
                </a:lnTo>
                <a:lnTo>
                  <a:pt x="53514" y="60668"/>
                </a:lnTo>
                <a:lnTo>
                  <a:pt x="0" y="10854"/>
                </a:lnTo>
                <a:lnTo>
                  <a:pt x="10089" y="0"/>
                </a:lnTo>
                <a:lnTo>
                  <a:pt x="75258" y="60668"/>
                </a:lnTo>
                <a:lnTo>
                  <a:pt x="10089" y="121336"/>
                </a:lnTo>
                <a:close/>
              </a:path>
            </a:pathLst>
          </a:custGeom>
          <a:solidFill>
            <a:srgbClr val="EDD73E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38" name="Freihandform 137">
            <a:extLst>
              <a:ext uri="{FF2B5EF4-FFF2-40B4-BE49-F238E27FC236}">
                <a16:creationId xmlns:a16="http://schemas.microsoft.com/office/drawing/2014/main" id="{90CEFAA5-D464-0A47-B74C-4C79DD7B22EA}"/>
              </a:ext>
            </a:extLst>
          </p:cNvPr>
          <p:cNvSpPr/>
          <p:nvPr/>
        </p:nvSpPr>
        <p:spPr>
          <a:xfrm>
            <a:off x="6004403" y="3446621"/>
            <a:ext cx="528282" cy="7375"/>
          </a:xfrm>
          <a:custGeom>
            <a:avLst/>
            <a:gdLst>
              <a:gd name="connsiteX0" fmla="*/ 0 w 449353"/>
              <a:gd name="connsiteY0" fmla="*/ 0 h 6273"/>
              <a:gd name="connsiteX1" fmla="*/ 449354 w 449353"/>
              <a:gd name="connsiteY1" fmla="*/ 0 h 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9353" h="6273">
                <a:moveTo>
                  <a:pt x="0" y="0"/>
                </a:moveTo>
                <a:lnTo>
                  <a:pt x="449354" y="0"/>
                </a:lnTo>
              </a:path>
            </a:pathLst>
          </a:custGeom>
          <a:ln w="18475" cap="flat">
            <a:solidFill>
              <a:srgbClr val="B9CB6C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39" name="Freihandform 138">
            <a:extLst>
              <a:ext uri="{FF2B5EF4-FFF2-40B4-BE49-F238E27FC236}">
                <a16:creationId xmlns:a16="http://schemas.microsoft.com/office/drawing/2014/main" id="{CCC249D7-5A65-B148-9A49-8A9A3BF6B571}"/>
              </a:ext>
            </a:extLst>
          </p:cNvPr>
          <p:cNvSpPr/>
          <p:nvPr/>
        </p:nvSpPr>
        <p:spPr>
          <a:xfrm>
            <a:off x="6463068" y="3375296"/>
            <a:ext cx="88476" cy="142649"/>
          </a:xfrm>
          <a:custGeom>
            <a:avLst/>
            <a:gdLst>
              <a:gd name="connsiteX0" fmla="*/ 10089 w 75257"/>
              <a:gd name="connsiteY0" fmla="*/ 121336 h 121336"/>
              <a:gd name="connsiteX1" fmla="*/ 0 w 75257"/>
              <a:gd name="connsiteY1" fmla="*/ 110420 h 121336"/>
              <a:gd name="connsiteX2" fmla="*/ 53514 w 75257"/>
              <a:gd name="connsiteY2" fmla="*/ 60668 h 121336"/>
              <a:gd name="connsiteX3" fmla="*/ 0 w 75257"/>
              <a:gd name="connsiteY3" fmla="*/ 10854 h 121336"/>
              <a:gd name="connsiteX4" fmla="*/ 10089 w 75257"/>
              <a:gd name="connsiteY4" fmla="*/ 0 h 121336"/>
              <a:gd name="connsiteX5" fmla="*/ 75258 w 75257"/>
              <a:gd name="connsiteY5" fmla="*/ 60668 h 121336"/>
              <a:gd name="connsiteX6" fmla="*/ 10089 w 75257"/>
              <a:gd name="connsiteY6" fmla="*/ 121336 h 1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57" h="121336">
                <a:moveTo>
                  <a:pt x="10089" y="121336"/>
                </a:moveTo>
                <a:lnTo>
                  <a:pt x="0" y="110420"/>
                </a:lnTo>
                <a:lnTo>
                  <a:pt x="53514" y="60668"/>
                </a:lnTo>
                <a:lnTo>
                  <a:pt x="0" y="10854"/>
                </a:lnTo>
                <a:lnTo>
                  <a:pt x="10089" y="0"/>
                </a:lnTo>
                <a:lnTo>
                  <a:pt x="75258" y="60668"/>
                </a:lnTo>
                <a:lnTo>
                  <a:pt x="10089" y="121336"/>
                </a:lnTo>
                <a:close/>
              </a:path>
            </a:pathLst>
          </a:custGeom>
          <a:solidFill>
            <a:srgbClr val="B9CB6C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40" name="Freihandform 139">
            <a:extLst>
              <a:ext uri="{FF2B5EF4-FFF2-40B4-BE49-F238E27FC236}">
                <a16:creationId xmlns:a16="http://schemas.microsoft.com/office/drawing/2014/main" id="{EEA61B14-37F2-994B-8D99-33A98314663E}"/>
              </a:ext>
            </a:extLst>
          </p:cNvPr>
          <p:cNvSpPr/>
          <p:nvPr/>
        </p:nvSpPr>
        <p:spPr>
          <a:xfrm>
            <a:off x="6004403" y="4607138"/>
            <a:ext cx="528282" cy="7375"/>
          </a:xfrm>
          <a:custGeom>
            <a:avLst/>
            <a:gdLst>
              <a:gd name="connsiteX0" fmla="*/ 0 w 449353"/>
              <a:gd name="connsiteY0" fmla="*/ 0 h 6273"/>
              <a:gd name="connsiteX1" fmla="*/ 449354 w 449353"/>
              <a:gd name="connsiteY1" fmla="*/ 0 h 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9353" h="6273">
                <a:moveTo>
                  <a:pt x="0" y="0"/>
                </a:moveTo>
                <a:lnTo>
                  <a:pt x="449354" y="0"/>
                </a:lnTo>
              </a:path>
            </a:pathLst>
          </a:custGeom>
          <a:ln w="18475" cap="flat">
            <a:solidFill>
              <a:srgbClr val="00A99D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41" name="Freihandform 140">
            <a:extLst>
              <a:ext uri="{FF2B5EF4-FFF2-40B4-BE49-F238E27FC236}">
                <a16:creationId xmlns:a16="http://schemas.microsoft.com/office/drawing/2014/main" id="{3CB5858C-64FE-724A-BAC8-650AB00A6EF4}"/>
              </a:ext>
            </a:extLst>
          </p:cNvPr>
          <p:cNvSpPr/>
          <p:nvPr/>
        </p:nvSpPr>
        <p:spPr>
          <a:xfrm>
            <a:off x="6463068" y="4535814"/>
            <a:ext cx="88476" cy="142649"/>
          </a:xfrm>
          <a:custGeom>
            <a:avLst/>
            <a:gdLst>
              <a:gd name="connsiteX0" fmla="*/ 10089 w 75257"/>
              <a:gd name="connsiteY0" fmla="*/ 121336 h 121336"/>
              <a:gd name="connsiteX1" fmla="*/ 0 w 75257"/>
              <a:gd name="connsiteY1" fmla="*/ 110483 h 121336"/>
              <a:gd name="connsiteX2" fmla="*/ 53514 w 75257"/>
              <a:gd name="connsiteY2" fmla="*/ 60668 h 121336"/>
              <a:gd name="connsiteX3" fmla="*/ 0 w 75257"/>
              <a:gd name="connsiteY3" fmla="*/ 10917 h 121336"/>
              <a:gd name="connsiteX4" fmla="*/ 10089 w 75257"/>
              <a:gd name="connsiteY4" fmla="*/ 0 h 121336"/>
              <a:gd name="connsiteX5" fmla="*/ 75258 w 75257"/>
              <a:gd name="connsiteY5" fmla="*/ 60668 h 121336"/>
              <a:gd name="connsiteX6" fmla="*/ 10089 w 75257"/>
              <a:gd name="connsiteY6" fmla="*/ 121336 h 1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57" h="121336">
                <a:moveTo>
                  <a:pt x="10089" y="121336"/>
                </a:moveTo>
                <a:lnTo>
                  <a:pt x="0" y="110483"/>
                </a:lnTo>
                <a:lnTo>
                  <a:pt x="53514" y="60668"/>
                </a:lnTo>
                <a:lnTo>
                  <a:pt x="0" y="10917"/>
                </a:lnTo>
                <a:lnTo>
                  <a:pt x="10089" y="0"/>
                </a:lnTo>
                <a:lnTo>
                  <a:pt x="75258" y="60668"/>
                </a:lnTo>
                <a:lnTo>
                  <a:pt x="10089" y="121336"/>
                </a:lnTo>
                <a:close/>
              </a:path>
            </a:pathLst>
          </a:custGeom>
          <a:solidFill>
            <a:srgbClr val="00A99D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42" name="Freihandform 141">
            <a:extLst>
              <a:ext uri="{FF2B5EF4-FFF2-40B4-BE49-F238E27FC236}">
                <a16:creationId xmlns:a16="http://schemas.microsoft.com/office/drawing/2014/main" id="{8775E830-FB6A-C946-A14E-F26DEF73C56E}"/>
              </a:ext>
            </a:extLst>
          </p:cNvPr>
          <p:cNvSpPr/>
          <p:nvPr/>
        </p:nvSpPr>
        <p:spPr>
          <a:xfrm>
            <a:off x="6709566" y="2202311"/>
            <a:ext cx="154705" cy="154892"/>
          </a:xfrm>
          <a:custGeom>
            <a:avLst/>
            <a:gdLst>
              <a:gd name="connsiteX0" fmla="*/ 131592 w 131591"/>
              <a:gd name="connsiteY0" fmla="*/ 65875 h 131750"/>
              <a:gd name="connsiteX1" fmla="*/ 65796 w 131591"/>
              <a:gd name="connsiteY1" fmla="*/ 131751 h 131750"/>
              <a:gd name="connsiteX2" fmla="*/ 0 w 131591"/>
              <a:gd name="connsiteY2" fmla="*/ 65875 h 131750"/>
              <a:gd name="connsiteX3" fmla="*/ 65796 w 131591"/>
              <a:gd name="connsiteY3" fmla="*/ 0 h 131750"/>
              <a:gd name="connsiteX4" fmla="*/ 131592 w 131591"/>
              <a:gd name="connsiteY4" fmla="*/ 65875 h 1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91" h="131750">
                <a:moveTo>
                  <a:pt x="131592" y="65875"/>
                </a:moveTo>
                <a:cubicBezTo>
                  <a:pt x="131592" y="102257"/>
                  <a:pt x="102134" y="131751"/>
                  <a:pt x="65796" y="131751"/>
                </a:cubicBezTo>
                <a:cubicBezTo>
                  <a:pt x="29458" y="131751"/>
                  <a:pt x="0" y="102257"/>
                  <a:pt x="0" y="65875"/>
                </a:cubicBezTo>
                <a:cubicBezTo>
                  <a:pt x="0" y="29493"/>
                  <a:pt x="29458" y="0"/>
                  <a:pt x="65796" y="0"/>
                </a:cubicBezTo>
                <a:cubicBezTo>
                  <a:pt x="102134" y="0"/>
                  <a:pt x="131592" y="29493"/>
                  <a:pt x="131592" y="65875"/>
                </a:cubicBezTo>
                <a:close/>
              </a:path>
            </a:pathLst>
          </a:custGeom>
          <a:solidFill>
            <a:srgbClr val="EDD73E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43" name="Freihandform 142">
            <a:extLst>
              <a:ext uri="{FF2B5EF4-FFF2-40B4-BE49-F238E27FC236}">
                <a16:creationId xmlns:a16="http://schemas.microsoft.com/office/drawing/2014/main" id="{A4F88437-5DAA-AF4E-9E0B-5F33C092223B}"/>
              </a:ext>
            </a:extLst>
          </p:cNvPr>
          <p:cNvSpPr/>
          <p:nvPr/>
        </p:nvSpPr>
        <p:spPr>
          <a:xfrm>
            <a:off x="6709566" y="3426926"/>
            <a:ext cx="154705" cy="154892"/>
          </a:xfrm>
          <a:custGeom>
            <a:avLst/>
            <a:gdLst>
              <a:gd name="connsiteX0" fmla="*/ 131592 w 131591"/>
              <a:gd name="connsiteY0" fmla="*/ 65875 h 131750"/>
              <a:gd name="connsiteX1" fmla="*/ 65796 w 131591"/>
              <a:gd name="connsiteY1" fmla="*/ 131751 h 131750"/>
              <a:gd name="connsiteX2" fmla="*/ 0 w 131591"/>
              <a:gd name="connsiteY2" fmla="*/ 65875 h 131750"/>
              <a:gd name="connsiteX3" fmla="*/ 65796 w 131591"/>
              <a:gd name="connsiteY3" fmla="*/ 0 h 131750"/>
              <a:gd name="connsiteX4" fmla="*/ 131592 w 131591"/>
              <a:gd name="connsiteY4" fmla="*/ 65875 h 1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91" h="131750">
                <a:moveTo>
                  <a:pt x="131592" y="65875"/>
                </a:moveTo>
                <a:cubicBezTo>
                  <a:pt x="131592" y="102258"/>
                  <a:pt x="102134" y="131751"/>
                  <a:pt x="65796" y="131751"/>
                </a:cubicBezTo>
                <a:cubicBezTo>
                  <a:pt x="29458" y="131751"/>
                  <a:pt x="0" y="102258"/>
                  <a:pt x="0" y="65875"/>
                </a:cubicBezTo>
                <a:cubicBezTo>
                  <a:pt x="0" y="29493"/>
                  <a:pt x="29458" y="0"/>
                  <a:pt x="65796" y="0"/>
                </a:cubicBezTo>
                <a:cubicBezTo>
                  <a:pt x="102134" y="0"/>
                  <a:pt x="131592" y="29493"/>
                  <a:pt x="131592" y="65875"/>
                </a:cubicBezTo>
                <a:close/>
              </a:path>
            </a:pathLst>
          </a:custGeom>
          <a:solidFill>
            <a:srgbClr val="B9CB6C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44" name="Freihandform 143">
            <a:extLst>
              <a:ext uri="{FF2B5EF4-FFF2-40B4-BE49-F238E27FC236}">
                <a16:creationId xmlns:a16="http://schemas.microsoft.com/office/drawing/2014/main" id="{06E7DBD0-D138-2E47-AE20-9FFEBBF1E315}"/>
              </a:ext>
            </a:extLst>
          </p:cNvPr>
          <p:cNvSpPr/>
          <p:nvPr/>
        </p:nvSpPr>
        <p:spPr>
          <a:xfrm>
            <a:off x="6709566" y="4557868"/>
            <a:ext cx="154705" cy="154892"/>
          </a:xfrm>
          <a:custGeom>
            <a:avLst/>
            <a:gdLst>
              <a:gd name="connsiteX0" fmla="*/ 131592 w 131591"/>
              <a:gd name="connsiteY0" fmla="*/ 65876 h 131750"/>
              <a:gd name="connsiteX1" fmla="*/ 65796 w 131591"/>
              <a:gd name="connsiteY1" fmla="*/ 131751 h 131750"/>
              <a:gd name="connsiteX2" fmla="*/ 0 w 131591"/>
              <a:gd name="connsiteY2" fmla="*/ 65876 h 131750"/>
              <a:gd name="connsiteX3" fmla="*/ 65796 w 131591"/>
              <a:gd name="connsiteY3" fmla="*/ 0 h 131750"/>
              <a:gd name="connsiteX4" fmla="*/ 131592 w 131591"/>
              <a:gd name="connsiteY4" fmla="*/ 65876 h 1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91" h="131750">
                <a:moveTo>
                  <a:pt x="131592" y="65876"/>
                </a:moveTo>
                <a:cubicBezTo>
                  <a:pt x="131592" y="102258"/>
                  <a:pt x="102134" y="131751"/>
                  <a:pt x="65796" y="131751"/>
                </a:cubicBezTo>
                <a:cubicBezTo>
                  <a:pt x="29458" y="131751"/>
                  <a:pt x="0" y="102258"/>
                  <a:pt x="0" y="65876"/>
                </a:cubicBezTo>
                <a:cubicBezTo>
                  <a:pt x="0" y="29494"/>
                  <a:pt x="29458" y="0"/>
                  <a:pt x="65796" y="0"/>
                </a:cubicBezTo>
                <a:cubicBezTo>
                  <a:pt x="102134" y="0"/>
                  <a:pt x="131592" y="29494"/>
                  <a:pt x="131592" y="65876"/>
                </a:cubicBezTo>
                <a:close/>
              </a:path>
            </a:pathLst>
          </a:custGeom>
          <a:solidFill>
            <a:srgbClr val="00A99D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45" name="Freihandform 144">
            <a:extLst>
              <a:ext uri="{FF2B5EF4-FFF2-40B4-BE49-F238E27FC236}">
                <a16:creationId xmlns:a16="http://schemas.microsoft.com/office/drawing/2014/main" id="{A4C82ECA-A922-DF4E-AD68-EB6447B8E5DC}"/>
              </a:ext>
            </a:extLst>
          </p:cNvPr>
          <p:cNvSpPr/>
          <p:nvPr/>
        </p:nvSpPr>
        <p:spPr>
          <a:xfrm>
            <a:off x="4685354" y="3680067"/>
            <a:ext cx="1372681" cy="278660"/>
          </a:xfrm>
          <a:custGeom>
            <a:avLst/>
            <a:gdLst>
              <a:gd name="connsiteX0" fmla="*/ 0 w 1167592"/>
              <a:gd name="connsiteY0" fmla="*/ 0 h 237026"/>
              <a:gd name="connsiteX1" fmla="*/ 1167592 w 1167592"/>
              <a:gd name="connsiteY1" fmla="*/ 0 h 237026"/>
              <a:gd name="connsiteX2" fmla="*/ 1167592 w 1167592"/>
              <a:gd name="connsiteY2" fmla="*/ 237026 h 237026"/>
              <a:gd name="connsiteX3" fmla="*/ 0 w 1167592"/>
              <a:gd name="connsiteY3" fmla="*/ 237026 h 2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592" h="237026">
                <a:moveTo>
                  <a:pt x="0" y="0"/>
                </a:moveTo>
                <a:lnTo>
                  <a:pt x="1167592" y="0"/>
                </a:lnTo>
                <a:lnTo>
                  <a:pt x="1167592" y="237026"/>
                </a:lnTo>
                <a:lnTo>
                  <a:pt x="0" y="237026"/>
                </a:lnTo>
                <a:close/>
              </a:path>
            </a:pathLst>
          </a:custGeom>
          <a:solidFill>
            <a:srgbClr val="D4DFA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46" name="Freihandform 145">
            <a:extLst>
              <a:ext uri="{FF2B5EF4-FFF2-40B4-BE49-F238E27FC236}">
                <a16:creationId xmlns:a16="http://schemas.microsoft.com/office/drawing/2014/main" id="{CCEAF983-B7C5-6F4B-A6BB-CF90FF0807B4}"/>
              </a:ext>
            </a:extLst>
          </p:cNvPr>
          <p:cNvSpPr/>
          <p:nvPr/>
        </p:nvSpPr>
        <p:spPr>
          <a:xfrm>
            <a:off x="4632017" y="3641269"/>
            <a:ext cx="1399129" cy="278660"/>
          </a:xfrm>
          <a:custGeom>
            <a:avLst/>
            <a:gdLst>
              <a:gd name="connsiteX0" fmla="*/ 0 w 1190088"/>
              <a:gd name="connsiteY0" fmla="*/ 0 h 237026"/>
              <a:gd name="connsiteX1" fmla="*/ 1190088 w 1190088"/>
              <a:gd name="connsiteY1" fmla="*/ 0 h 237026"/>
              <a:gd name="connsiteX2" fmla="*/ 1190088 w 1190088"/>
              <a:gd name="connsiteY2" fmla="*/ 237026 h 237026"/>
              <a:gd name="connsiteX3" fmla="*/ 0 w 1190088"/>
              <a:gd name="connsiteY3" fmla="*/ 237026 h 2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088" h="237026">
                <a:moveTo>
                  <a:pt x="0" y="0"/>
                </a:moveTo>
                <a:lnTo>
                  <a:pt x="1190088" y="0"/>
                </a:lnTo>
                <a:lnTo>
                  <a:pt x="1190088" y="237026"/>
                </a:lnTo>
                <a:lnTo>
                  <a:pt x="0" y="237026"/>
                </a:lnTo>
                <a:close/>
              </a:path>
            </a:pathLst>
          </a:custGeom>
          <a:solidFill>
            <a:srgbClr val="FFFFFF"/>
          </a:solidFill>
          <a:ln w="9612" cap="flat">
            <a:solidFill>
              <a:srgbClr val="D4DFA5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580A5CA5-98F5-054C-9B85-339496156793}"/>
              </a:ext>
            </a:extLst>
          </p:cNvPr>
          <p:cNvGrpSpPr/>
          <p:nvPr/>
        </p:nvGrpSpPr>
        <p:grpSpPr>
          <a:xfrm>
            <a:off x="4921316" y="4323832"/>
            <a:ext cx="815923" cy="379802"/>
            <a:chOff x="5152166" y="4160547"/>
            <a:chExt cx="694018" cy="323056"/>
          </a:xfrm>
          <a:gradFill>
            <a:gsLst>
              <a:gs pos="0">
                <a:srgbClr val="D8AF11"/>
              </a:gs>
              <a:gs pos="52000">
                <a:srgbClr val="76BD69"/>
              </a:gs>
              <a:gs pos="83000">
                <a:srgbClr val="009AA2"/>
              </a:gs>
              <a:gs pos="100000">
                <a:srgbClr val="014E85"/>
              </a:gs>
            </a:gsLst>
            <a:lin ang="5400000" scaled="1"/>
          </a:gradFill>
        </p:grpSpPr>
        <p:sp>
          <p:nvSpPr>
            <p:cNvPr id="149" name="Freihandform 148">
              <a:extLst>
                <a:ext uri="{FF2B5EF4-FFF2-40B4-BE49-F238E27FC236}">
                  <a16:creationId xmlns:a16="http://schemas.microsoft.com/office/drawing/2014/main" id="{77F1F754-689B-7B40-8694-B19CDA8DA649}"/>
                </a:ext>
              </a:extLst>
            </p:cNvPr>
            <p:cNvSpPr/>
            <p:nvPr/>
          </p:nvSpPr>
          <p:spPr>
            <a:xfrm>
              <a:off x="5541583" y="4161349"/>
              <a:ext cx="304601" cy="322254"/>
            </a:xfrm>
            <a:custGeom>
              <a:avLst/>
              <a:gdLst>
                <a:gd name="connsiteX0" fmla="*/ 1535 w 304601"/>
                <a:gd name="connsiteY0" fmla="*/ 182269 h 322254"/>
                <a:gd name="connsiteX1" fmla="*/ 93 w 304601"/>
                <a:gd name="connsiteY1" fmla="*/ 162067 h 322254"/>
                <a:gd name="connsiteX2" fmla="*/ 16824 w 304601"/>
                <a:gd name="connsiteY2" fmla="*/ 141489 h 322254"/>
                <a:gd name="connsiteX3" fmla="*/ 38443 w 304601"/>
                <a:gd name="connsiteY3" fmla="*/ 139920 h 322254"/>
                <a:gd name="connsiteX4" fmla="*/ 54422 w 304601"/>
                <a:gd name="connsiteY4" fmla="*/ 126557 h 322254"/>
                <a:gd name="connsiteX5" fmla="*/ 54422 w 304601"/>
                <a:gd name="connsiteY5" fmla="*/ 126557 h 322254"/>
                <a:gd name="connsiteX6" fmla="*/ 49033 w 304601"/>
                <a:gd name="connsiteY6" fmla="*/ 105540 h 322254"/>
                <a:gd name="connsiteX7" fmla="*/ 32553 w 304601"/>
                <a:gd name="connsiteY7" fmla="*/ 90420 h 322254"/>
                <a:gd name="connsiteX8" fmla="*/ 30547 w 304601"/>
                <a:gd name="connsiteY8" fmla="*/ 63191 h 322254"/>
                <a:gd name="connsiteX9" fmla="*/ 43080 w 304601"/>
                <a:gd name="connsiteY9" fmla="*/ 47946 h 322254"/>
                <a:gd name="connsiteX10" fmla="*/ 67543 w 304601"/>
                <a:gd name="connsiteY10" fmla="*/ 45060 h 322254"/>
                <a:gd name="connsiteX11" fmla="*/ 68709 w 304601"/>
                <a:gd name="connsiteY11" fmla="*/ 46064 h 322254"/>
                <a:gd name="connsiteX12" fmla="*/ 85189 w 304601"/>
                <a:gd name="connsiteY12" fmla="*/ 61184 h 322254"/>
                <a:gd name="connsiteX13" fmla="*/ 105492 w 304601"/>
                <a:gd name="connsiteY13" fmla="*/ 63756 h 322254"/>
                <a:gd name="connsiteX14" fmla="*/ 105492 w 304601"/>
                <a:gd name="connsiteY14" fmla="*/ 63756 h 322254"/>
                <a:gd name="connsiteX15" fmla="*/ 115643 w 304601"/>
                <a:gd name="connsiteY15" fmla="*/ 44934 h 322254"/>
                <a:gd name="connsiteX16" fmla="*/ 113951 w 304601"/>
                <a:gd name="connsiteY16" fmla="*/ 21972 h 322254"/>
                <a:gd name="connsiteX17" fmla="*/ 130682 w 304601"/>
                <a:gd name="connsiteY17" fmla="*/ 1394 h 322254"/>
                <a:gd name="connsiteX18" fmla="*/ 149481 w 304601"/>
                <a:gd name="connsiteY18" fmla="*/ 14 h 322254"/>
                <a:gd name="connsiteX19" fmla="*/ 168969 w 304601"/>
                <a:gd name="connsiteY19" fmla="*/ 17957 h 322254"/>
                <a:gd name="connsiteX20" fmla="*/ 170661 w 304601"/>
                <a:gd name="connsiteY20" fmla="*/ 40919 h 322254"/>
                <a:gd name="connsiteX21" fmla="*/ 183193 w 304601"/>
                <a:gd name="connsiteY21" fmla="*/ 57984 h 322254"/>
                <a:gd name="connsiteX22" fmla="*/ 183193 w 304601"/>
                <a:gd name="connsiteY22" fmla="*/ 57984 h 322254"/>
                <a:gd name="connsiteX23" fmla="*/ 202932 w 304601"/>
                <a:gd name="connsiteY23" fmla="*/ 52463 h 322254"/>
                <a:gd name="connsiteX24" fmla="*/ 217031 w 304601"/>
                <a:gd name="connsiteY24" fmla="*/ 35147 h 322254"/>
                <a:gd name="connsiteX25" fmla="*/ 241489 w 304601"/>
                <a:gd name="connsiteY25" fmla="*/ 32198 h 322254"/>
                <a:gd name="connsiteX26" fmla="*/ 242723 w 304601"/>
                <a:gd name="connsiteY26" fmla="*/ 33265 h 322254"/>
                <a:gd name="connsiteX27" fmla="*/ 257198 w 304601"/>
                <a:gd name="connsiteY27" fmla="*/ 46565 h 322254"/>
                <a:gd name="connsiteX28" fmla="*/ 259203 w 304601"/>
                <a:gd name="connsiteY28" fmla="*/ 73794 h 322254"/>
                <a:gd name="connsiteX29" fmla="*/ 245042 w 304601"/>
                <a:gd name="connsiteY29" fmla="*/ 91110 h 322254"/>
                <a:gd name="connsiteX30" fmla="*/ 242786 w 304601"/>
                <a:gd name="connsiteY30" fmla="*/ 112692 h 322254"/>
                <a:gd name="connsiteX31" fmla="*/ 242786 w 304601"/>
                <a:gd name="connsiteY31" fmla="*/ 112692 h 322254"/>
                <a:gd name="connsiteX32" fmla="*/ 260519 w 304601"/>
                <a:gd name="connsiteY32" fmla="*/ 123608 h 322254"/>
                <a:gd name="connsiteX33" fmla="*/ 282138 w 304601"/>
                <a:gd name="connsiteY33" fmla="*/ 122040 h 322254"/>
                <a:gd name="connsiteX34" fmla="*/ 302961 w 304601"/>
                <a:gd name="connsiteY34" fmla="*/ 138590 h 322254"/>
                <a:gd name="connsiteX35" fmla="*/ 303067 w 304601"/>
                <a:gd name="connsiteY35" fmla="*/ 139983 h 322254"/>
                <a:gd name="connsiteX36" fmla="*/ 304508 w 304601"/>
                <a:gd name="connsiteY36" fmla="*/ 160185 h 322254"/>
                <a:gd name="connsiteX37" fmla="*/ 287777 w 304601"/>
                <a:gd name="connsiteY37" fmla="*/ 180763 h 322254"/>
                <a:gd name="connsiteX38" fmla="*/ 266159 w 304601"/>
                <a:gd name="connsiteY38" fmla="*/ 182332 h 322254"/>
                <a:gd name="connsiteX39" fmla="*/ 250180 w 304601"/>
                <a:gd name="connsiteY39" fmla="*/ 195758 h 322254"/>
                <a:gd name="connsiteX40" fmla="*/ 250180 w 304601"/>
                <a:gd name="connsiteY40" fmla="*/ 195758 h 322254"/>
                <a:gd name="connsiteX41" fmla="*/ 255506 w 304601"/>
                <a:gd name="connsiteY41" fmla="*/ 216712 h 322254"/>
                <a:gd name="connsiteX42" fmla="*/ 271986 w 304601"/>
                <a:gd name="connsiteY42" fmla="*/ 231832 h 322254"/>
                <a:gd name="connsiteX43" fmla="*/ 273992 w 304601"/>
                <a:gd name="connsiteY43" fmla="*/ 259061 h 322254"/>
                <a:gd name="connsiteX44" fmla="*/ 261459 w 304601"/>
                <a:gd name="connsiteY44" fmla="*/ 274369 h 322254"/>
                <a:gd name="connsiteX45" fmla="*/ 236895 w 304601"/>
                <a:gd name="connsiteY45" fmla="*/ 277167 h 322254"/>
                <a:gd name="connsiteX46" fmla="*/ 235767 w 304601"/>
                <a:gd name="connsiteY46" fmla="*/ 276189 h 322254"/>
                <a:gd name="connsiteX47" fmla="*/ 219350 w 304601"/>
                <a:gd name="connsiteY47" fmla="*/ 261069 h 322254"/>
                <a:gd name="connsiteX48" fmla="*/ 198984 w 304601"/>
                <a:gd name="connsiteY48" fmla="*/ 258496 h 322254"/>
                <a:gd name="connsiteX49" fmla="*/ 198984 w 304601"/>
                <a:gd name="connsiteY49" fmla="*/ 258496 h 322254"/>
                <a:gd name="connsiteX50" fmla="*/ 188833 w 304601"/>
                <a:gd name="connsiteY50" fmla="*/ 277318 h 322254"/>
                <a:gd name="connsiteX51" fmla="*/ 190462 w 304601"/>
                <a:gd name="connsiteY51" fmla="*/ 300280 h 322254"/>
                <a:gd name="connsiteX52" fmla="*/ 173731 w 304601"/>
                <a:gd name="connsiteY52" fmla="*/ 320858 h 322254"/>
                <a:gd name="connsiteX53" fmla="*/ 154933 w 304601"/>
                <a:gd name="connsiteY53" fmla="*/ 322239 h 322254"/>
                <a:gd name="connsiteX54" fmla="*/ 135382 w 304601"/>
                <a:gd name="connsiteY54" fmla="*/ 304296 h 322254"/>
                <a:gd name="connsiteX55" fmla="*/ 133690 w 304601"/>
                <a:gd name="connsiteY55" fmla="*/ 281333 h 322254"/>
                <a:gd name="connsiteX56" fmla="*/ 121158 w 304601"/>
                <a:gd name="connsiteY56" fmla="*/ 264331 h 322254"/>
                <a:gd name="connsiteX57" fmla="*/ 121158 w 304601"/>
                <a:gd name="connsiteY57" fmla="*/ 264331 h 322254"/>
                <a:gd name="connsiteX58" fmla="*/ 101419 w 304601"/>
                <a:gd name="connsiteY58" fmla="*/ 269852 h 322254"/>
                <a:gd name="connsiteX59" fmla="*/ 87320 w 304601"/>
                <a:gd name="connsiteY59" fmla="*/ 287231 h 322254"/>
                <a:gd name="connsiteX60" fmla="*/ 62844 w 304601"/>
                <a:gd name="connsiteY60" fmla="*/ 290054 h 322254"/>
                <a:gd name="connsiteX61" fmla="*/ 61691 w 304601"/>
                <a:gd name="connsiteY61" fmla="*/ 289050 h 322254"/>
                <a:gd name="connsiteX62" fmla="*/ 46150 w 304601"/>
                <a:gd name="connsiteY62" fmla="*/ 275875 h 322254"/>
                <a:gd name="connsiteX63" fmla="*/ 44208 w 304601"/>
                <a:gd name="connsiteY63" fmla="*/ 248646 h 322254"/>
                <a:gd name="connsiteX64" fmla="*/ 58307 w 304601"/>
                <a:gd name="connsiteY64" fmla="*/ 231331 h 322254"/>
                <a:gd name="connsiteX65" fmla="*/ 60563 w 304601"/>
                <a:gd name="connsiteY65" fmla="*/ 209748 h 322254"/>
                <a:gd name="connsiteX66" fmla="*/ 60563 w 304601"/>
                <a:gd name="connsiteY66" fmla="*/ 209748 h 322254"/>
                <a:gd name="connsiteX67" fmla="*/ 42829 w 304601"/>
                <a:gd name="connsiteY67" fmla="*/ 198832 h 322254"/>
                <a:gd name="connsiteX68" fmla="*/ 21148 w 304601"/>
                <a:gd name="connsiteY68" fmla="*/ 200401 h 322254"/>
                <a:gd name="connsiteX69" fmla="*/ 1541 w 304601"/>
                <a:gd name="connsiteY69" fmla="*/ 182426 h 322254"/>
                <a:gd name="connsiteX70" fmla="*/ 1535 w 304601"/>
                <a:gd name="connsiteY70" fmla="*/ 182269 h 32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4601" h="322254">
                  <a:moveTo>
                    <a:pt x="1535" y="182269"/>
                  </a:moveTo>
                  <a:lnTo>
                    <a:pt x="93" y="162067"/>
                  </a:lnTo>
                  <a:cubicBezTo>
                    <a:pt x="-928" y="151772"/>
                    <a:pt x="6548" y="142574"/>
                    <a:pt x="16824" y="141489"/>
                  </a:cubicBezTo>
                  <a:lnTo>
                    <a:pt x="38443" y="139920"/>
                  </a:lnTo>
                  <a:cubicBezTo>
                    <a:pt x="46019" y="139211"/>
                    <a:pt x="52379" y="133898"/>
                    <a:pt x="54422" y="126557"/>
                  </a:cubicBezTo>
                  <a:lnTo>
                    <a:pt x="54422" y="126557"/>
                  </a:lnTo>
                  <a:cubicBezTo>
                    <a:pt x="56790" y="119098"/>
                    <a:pt x="54698" y="110935"/>
                    <a:pt x="49033" y="105540"/>
                  </a:cubicBezTo>
                  <a:lnTo>
                    <a:pt x="32553" y="90420"/>
                  </a:lnTo>
                  <a:cubicBezTo>
                    <a:pt x="24901" y="83249"/>
                    <a:pt x="24030" y="71404"/>
                    <a:pt x="30547" y="63191"/>
                  </a:cubicBezTo>
                  <a:lnTo>
                    <a:pt x="43080" y="47946"/>
                  </a:lnTo>
                  <a:cubicBezTo>
                    <a:pt x="49039" y="40386"/>
                    <a:pt x="59993" y="39093"/>
                    <a:pt x="67543" y="45060"/>
                  </a:cubicBezTo>
                  <a:cubicBezTo>
                    <a:pt x="67951" y="45373"/>
                    <a:pt x="68339" y="45712"/>
                    <a:pt x="68709" y="46064"/>
                  </a:cubicBezTo>
                  <a:lnTo>
                    <a:pt x="85189" y="61184"/>
                  </a:lnTo>
                  <a:cubicBezTo>
                    <a:pt x="90697" y="66334"/>
                    <a:pt x="98875" y="67370"/>
                    <a:pt x="105492" y="63756"/>
                  </a:cubicBezTo>
                  <a:lnTo>
                    <a:pt x="105492" y="63756"/>
                  </a:lnTo>
                  <a:cubicBezTo>
                    <a:pt x="112328" y="60073"/>
                    <a:pt x="116320" y="52676"/>
                    <a:pt x="115643" y="44934"/>
                  </a:cubicBezTo>
                  <a:lnTo>
                    <a:pt x="113951" y="21972"/>
                  </a:lnTo>
                  <a:cubicBezTo>
                    <a:pt x="112930" y="11677"/>
                    <a:pt x="120406" y="2479"/>
                    <a:pt x="130682" y="1394"/>
                  </a:cubicBezTo>
                  <a:lnTo>
                    <a:pt x="149481" y="14"/>
                  </a:lnTo>
                  <a:cubicBezTo>
                    <a:pt x="159795" y="-375"/>
                    <a:pt x="168493" y="7636"/>
                    <a:pt x="168969" y="17957"/>
                  </a:cubicBezTo>
                  <a:lnTo>
                    <a:pt x="170661" y="40919"/>
                  </a:lnTo>
                  <a:cubicBezTo>
                    <a:pt x="171125" y="48579"/>
                    <a:pt x="176025" y="55261"/>
                    <a:pt x="183193" y="57984"/>
                  </a:cubicBezTo>
                  <a:lnTo>
                    <a:pt x="183193" y="57984"/>
                  </a:lnTo>
                  <a:cubicBezTo>
                    <a:pt x="190274" y="60563"/>
                    <a:pt x="198208" y="58342"/>
                    <a:pt x="202932" y="52463"/>
                  </a:cubicBezTo>
                  <a:lnTo>
                    <a:pt x="217031" y="35147"/>
                  </a:lnTo>
                  <a:cubicBezTo>
                    <a:pt x="222972" y="27568"/>
                    <a:pt x="233925" y="26251"/>
                    <a:pt x="241489" y="32198"/>
                  </a:cubicBezTo>
                  <a:cubicBezTo>
                    <a:pt x="241921" y="32537"/>
                    <a:pt x="242328" y="32889"/>
                    <a:pt x="242723" y="33265"/>
                  </a:cubicBezTo>
                  <a:lnTo>
                    <a:pt x="257198" y="46565"/>
                  </a:lnTo>
                  <a:cubicBezTo>
                    <a:pt x="264849" y="53737"/>
                    <a:pt x="265720" y="65582"/>
                    <a:pt x="259203" y="73794"/>
                  </a:cubicBezTo>
                  <a:lnTo>
                    <a:pt x="245042" y="91110"/>
                  </a:lnTo>
                  <a:cubicBezTo>
                    <a:pt x="240242" y="97283"/>
                    <a:pt x="239364" y="105659"/>
                    <a:pt x="242786" y="112692"/>
                  </a:cubicBezTo>
                  <a:lnTo>
                    <a:pt x="242786" y="112692"/>
                  </a:lnTo>
                  <a:cubicBezTo>
                    <a:pt x="245881" y="119643"/>
                    <a:pt x="252924" y="123985"/>
                    <a:pt x="260519" y="123608"/>
                  </a:cubicBezTo>
                  <a:lnTo>
                    <a:pt x="282138" y="122040"/>
                  </a:lnTo>
                  <a:cubicBezTo>
                    <a:pt x="292452" y="120854"/>
                    <a:pt x="301776" y="128264"/>
                    <a:pt x="302961" y="138590"/>
                  </a:cubicBezTo>
                  <a:cubicBezTo>
                    <a:pt x="303011" y="139055"/>
                    <a:pt x="303048" y="139519"/>
                    <a:pt x="303067" y="139983"/>
                  </a:cubicBezTo>
                  <a:lnTo>
                    <a:pt x="304508" y="160185"/>
                  </a:lnTo>
                  <a:cubicBezTo>
                    <a:pt x="305530" y="170480"/>
                    <a:pt x="298054" y="179678"/>
                    <a:pt x="287777" y="180763"/>
                  </a:cubicBezTo>
                  <a:lnTo>
                    <a:pt x="266159" y="182332"/>
                  </a:lnTo>
                  <a:cubicBezTo>
                    <a:pt x="258570" y="183066"/>
                    <a:pt x="252216" y="188405"/>
                    <a:pt x="250180" y="195758"/>
                  </a:cubicBezTo>
                  <a:lnTo>
                    <a:pt x="250180" y="195758"/>
                  </a:lnTo>
                  <a:cubicBezTo>
                    <a:pt x="247805" y="203186"/>
                    <a:pt x="249873" y="211323"/>
                    <a:pt x="255506" y="216712"/>
                  </a:cubicBezTo>
                  <a:lnTo>
                    <a:pt x="271986" y="231832"/>
                  </a:lnTo>
                  <a:cubicBezTo>
                    <a:pt x="279638" y="239003"/>
                    <a:pt x="280509" y="250848"/>
                    <a:pt x="273992" y="259061"/>
                  </a:cubicBezTo>
                  <a:lnTo>
                    <a:pt x="261459" y="274369"/>
                  </a:lnTo>
                  <a:cubicBezTo>
                    <a:pt x="255450" y="281936"/>
                    <a:pt x="244446" y="283184"/>
                    <a:pt x="236895" y="277167"/>
                  </a:cubicBezTo>
                  <a:cubicBezTo>
                    <a:pt x="236507" y="276860"/>
                    <a:pt x="236131" y="276527"/>
                    <a:pt x="235767" y="276189"/>
                  </a:cubicBezTo>
                  <a:lnTo>
                    <a:pt x="219350" y="261069"/>
                  </a:lnTo>
                  <a:cubicBezTo>
                    <a:pt x="213804" y="255949"/>
                    <a:pt x="205627" y="254914"/>
                    <a:pt x="198984" y="258496"/>
                  </a:cubicBezTo>
                  <a:lnTo>
                    <a:pt x="198984" y="258496"/>
                  </a:lnTo>
                  <a:cubicBezTo>
                    <a:pt x="192148" y="262179"/>
                    <a:pt x="188156" y="269576"/>
                    <a:pt x="188833" y="277318"/>
                  </a:cubicBezTo>
                  <a:lnTo>
                    <a:pt x="190462" y="300280"/>
                  </a:lnTo>
                  <a:cubicBezTo>
                    <a:pt x="191484" y="310576"/>
                    <a:pt x="184008" y="319773"/>
                    <a:pt x="173731" y="320858"/>
                  </a:cubicBezTo>
                  <a:lnTo>
                    <a:pt x="154933" y="322239"/>
                  </a:lnTo>
                  <a:cubicBezTo>
                    <a:pt x="144593" y="322665"/>
                    <a:pt x="135858" y="314647"/>
                    <a:pt x="135382" y="304296"/>
                  </a:cubicBezTo>
                  <a:lnTo>
                    <a:pt x="133690" y="281333"/>
                  </a:lnTo>
                  <a:cubicBezTo>
                    <a:pt x="133220" y="273692"/>
                    <a:pt x="128314" y="267035"/>
                    <a:pt x="121158" y="264331"/>
                  </a:cubicBezTo>
                  <a:lnTo>
                    <a:pt x="121158" y="264331"/>
                  </a:lnTo>
                  <a:cubicBezTo>
                    <a:pt x="114077" y="261771"/>
                    <a:pt x="106150" y="263992"/>
                    <a:pt x="101419" y="269852"/>
                  </a:cubicBezTo>
                  <a:lnTo>
                    <a:pt x="87320" y="287231"/>
                  </a:lnTo>
                  <a:cubicBezTo>
                    <a:pt x="81342" y="294778"/>
                    <a:pt x="70382" y="296039"/>
                    <a:pt x="62844" y="290054"/>
                  </a:cubicBezTo>
                  <a:cubicBezTo>
                    <a:pt x="62449" y="289734"/>
                    <a:pt x="62060" y="289401"/>
                    <a:pt x="61691" y="289050"/>
                  </a:cubicBezTo>
                  <a:lnTo>
                    <a:pt x="46150" y="275875"/>
                  </a:lnTo>
                  <a:cubicBezTo>
                    <a:pt x="38518" y="268691"/>
                    <a:pt x="37678" y="256846"/>
                    <a:pt x="44208" y="248646"/>
                  </a:cubicBezTo>
                  <a:lnTo>
                    <a:pt x="58307" y="231331"/>
                  </a:lnTo>
                  <a:cubicBezTo>
                    <a:pt x="63151" y="225176"/>
                    <a:pt x="64028" y="216775"/>
                    <a:pt x="60563" y="209748"/>
                  </a:cubicBezTo>
                  <a:lnTo>
                    <a:pt x="60563" y="209748"/>
                  </a:lnTo>
                  <a:cubicBezTo>
                    <a:pt x="57480" y="202784"/>
                    <a:pt x="50430" y="198437"/>
                    <a:pt x="42829" y="198832"/>
                  </a:cubicBezTo>
                  <a:lnTo>
                    <a:pt x="21148" y="200401"/>
                  </a:lnTo>
                  <a:cubicBezTo>
                    <a:pt x="10777" y="200858"/>
                    <a:pt x="1998" y="192809"/>
                    <a:pt x="1541" y="182426"/>
                  </a:cubicBezTo>
                  <a:cubicBezTo>
                    <a:pt x="1541" y="182376"/>
                    <a:pt x="1535" y="182319"/>
                    <a:pt x="1535" y="182269"/>
                  </a:cubicBezTo>
                  <a:close/>
                </a:path>
              </a:pathLst>
            </a:custGeom>
            <a:noFill/>
            <a:ln w="14605" cap="flat">
              <a:gradFill>
                <a:gsLst>
                  <a:gs pos="0">
                    <a:srgbClr val="D8AF11"/>
                  </a:gs>
                  <a:gs pos="74000">
                    <a:srgbClr val="76BD69"/>
                  </a:gs>
                  <a:gs pos="83000">
                    <a:srgbClr val="009AA2"/>
                  </a:gs>
                  <a:gs pos="100000">
                    <a:srgbClr val="014E85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50" name="Freihandform 149">
              <a:extLst>
                <a:ext uri="{FF2B5EF4-FFF2-40B4-BE49-F238E27FC236}">
                  <a16:creationId xmlns:a16="http://schemas.microsoft.com/office/drawing/2014/main" id="{A4A71ED0-69D6-BF42-BEBC-D6C7B7312F95}"/>
                </a:ext>
              </a:extLst>
            </p:cNvPr>
            <p:cNvSpPr/>
            <p:nvPr/>
          </p:nvSpPr>
          <p:spPr>
            <a:xfrm rot="21350400">
              <a:off x="5650956" y="4277017"/>
              <a:ext cx="85597" cy="90845"/>
            </a:xfrm>
            <a:custGeom>
              <a:avLst/>
              <a:gdLst>
                <a:gd name="connsiteX0" fmla="*/ 85597 w 85597"/>
                <a:gd name="connsiteY0" fmla="*/ 45423 h 90845"/>
                <a:gd name="connsiteX1" fmla="*/ 42799 w 85597"/>
                <a:gd name="connsiteY1" fmla="*/ 90845 h 90845"/>
                <a:gd name="connsiteX2" fmla="*/ 0 w 85597"/>
                <a:gd name="connsiteY2" fmla="*/ 45423 h 90845"/>
                <a:gd name="connsiteX3" fmla="*/ 42799 w 85597"/>
                <a:gd name="connsiteY3" fmla="*/ 0 h 90845"/>
                <a:gd name="connsiteX4" fmla="*/ 85597 w 85597"/>
                <a:gd name="connsiteY4" fmla="*/ 45423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7" h="90845">
                  <a:moveTo>
                    <a:pt x="85597" y="45423"/>
                  </a:moveTo>
                  <a:cubicBezTo>
                    <a:pt x="85597" y="70509"/>
                    <a:pt x="66436" y="90845"/>
                    <a:pt x="42799" y="90845"/>
                  </a:cubicBezTo>
                  <a:cubicBezTo>
                    <a:pt x="19162" y="90845"/>
                    <a:pt x="0" y="70509"/>
                    <a:pt x="0" y="45423"/>
                  </a:cubicBezTo>
                  <a:cubicBezTo>
                    <a:pt x="0" y="20336"/>
                    <a:pt x="19162" y="0"/>
                    <a:pt x="42799" y="0"/>
                  </a:cubicBezTo>
                  <a:cubicBezTo>
                    <a:pt x="66436" y="0"/>
                    <a:pt x="85597" y="20336"/>
                    <a:pt x="85597" y="45423"/>
                  </a:cubicBezTo>
                  <a:close/>
                </a:path>
              </a:pathLst>
            </a:custGeom>
            <a:noFill/>
            <a:ln w="14605" cap="rnd">
              <a:gradFill>
                <a:gsLst>
                  <a:gs pos="0">
                    <a:srgbClr val="D8AF11"/>
                  </a:gs>
                  <a:gs pos="74000">
                    <a:srgbClr val="76BD69"/>
                  </a:gs>
                  <a:gs pos="83000">
                    <a:srgbClr val="009AA2"/>
                  </a:gs>
                  <a:gs pos="100000">
                    <a:srgbClr val="014E85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51" name="Freihandform 150">
              <a:extLst>
                <a:ext uri="{FF2B5EF4-FFF2-40B4-BE49-F238E27FC236}">
                  <a16:creationId xmlns:a16="http://schemas.microsoft.com/office/drawing/2014/main" id="{9309B2F5-3569-4E41-BB3B-23239087B060}"/>
                </a:ext>
              </a:extLst>
            </p:cNvPr>
            <p:cNvSpPr/>
            <p:nvPr/>
          </p:nvSpPr>
          <p:spPr>
            <a:xfrm>
              <a:off x="5290901" y="4299261"/>
              <a:ext cx="163800" cy="163998"/>
            </a:xfrm>
            <a:custGeom>
              <a:avLst/>
              <a:gdLst>
                <a:gd name="connsiteX0" fmla="*/ 81963 w 163800"/>
                <a:gd name="connsiteY0" fmla="*/ 163999 h 163998"/>
                <a:gd name="connsiteX1" fmla="*/ 0 w 163800"/>
                <a:gd name="connsiteY1" fmla="*/ 82062 h 163998"/>
                <a:gd name="connsiteX2" fmla="*/ 81837 w 163800"/>
                <a:gd name="connsiteY2" fmla="*/ 0 h 163998"/>
                <a:gd name="connsiteX3" fmla="*/ 163800 w 163800"/>
                <a:gd name="connsiteY3" fmla="*/ 81937 h 163998"/>
                <a:gd name="connsiteX4" fmla="*/ 163800 w 163800"/>
                <a:gd name="connsiteY4" fmla="*/ 81999 h 163998"/>
                <a:gd name="connsiteX5" fmla="*/ 81963 w 163800"/>
                <a:gd name="connsiteY5" fmla="*/ 163999 h 163998"/>
                <a:gd name="connsiteX6" fmla="*/ 81963 w 163800"/>
                <a:gd name="connsiteY6" fmla="*/ 18947 h 163998"/>
                <a:gd name="connsiteX7" fmla="*/ 18987 w 163800"/>
                <a:gd name="connsiteY7" fmla="*/ 81999 h 163998"/>
                <a:gd name="connsiteX8" fmla="*/ 81965 w 163800"/>
                <a:gd name="connsiteY8" fmla="*/ 145052 h 163998"/>
                <a:gd name="connsiteX9" fmla="*/ 144939 w 163800"/>
                <a:gd name="connsiteY9" fmla="*/ 81999 h 163998"/>
                <a:gd name="connsiteX10" fmla="*/ 144939 w 163800"/>
                <a:gd name="connsiteY10" fmla="*/ 81686 h 163998"/>
                <a:gd name="connsiteX11" fmla="*/ 81963 w 163800"/>
                <a:gd name="connsiteY11" fmla="*/ 18947 h 16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00" h="163998">
                  <a:moveTo>
                    <a:pt x="81963" y="163999"/>
                  </a:moveTo>
                  <a:cubicBezTo>
                    <a:pt x="36730" y="164036"/>
                    <a:pt x="34" y="127347"/>
                    <a:pt x="0" y="82062"/>
                  </a:cubicBezTo>
                  <a:cubicBezTo>
                    <a:pt x="-34" y="36777"/>
                    <a:pt x="36605" y="38"/>
                    <a:pt x="81837" y="0"/>
                  </a:cubicBezTo>
                  <a:cubicBezTo>
                    <a:pt x="127070" y="-37"/>
                    <a:pt x="163763" y="36652"/>
                    <a:pt x="163800" y="81937"/>
                  </a:cubicBezTo>
                  <a:cubicBezTo>
                    <a:pt x="163800" y="81956"/>
                    <a:pt x="163800" y="81981"/>
                    <a:pt x="163800" y="81999"/>
                  </a:cubicBezTo>
                  <a:cubicBezTo>
                    <a:pt x="163763" y="127246"/>
                    <a:pt x="127156" y="163930"/>
                    <a:pt x="81963" y="163999"/>
                  </a:cubicBezTo>
                  <a:close/>
                  <a:moveTo>
                    <a:pt x="81963" y="18947"/>
                  </a:moveTo>
                  <a:cubicBezTo>
                    <a:pt x="47182" y="18947"/>
                    <a:pt x="18987" y="47180"/>
                    <a:pt x="18987" y="81999"/>
                  </a:cubicBezTo>
                  <a:cubicBezTo>
                    <a:pt x="18988" y="116825"/>
                    <a:pt x="47184" y="145052"/>
                    <a:pt x="81965" y="145052"/>
                  </a:cubicBezTo>
                  <a:cubicBezTo>
                    <a:pt x="116745" y="145052"/>
                    <a:pt x="144939" y="116819"/>
                    <a:pt x="144939" y="81999"/>
                  </a:cubicBezTo>
                  <a:cubicBezTo>
                    <a:pt x="144939" y="81893"/>
                    <a:pt x="144939" y="81792"/>
                    <a:pt x="144939" y="81686"/>
                  </a:cubicBezTo>
                  <a:cubicBezTo>
                    <a:pt x="144701" y="47016"/>
                    <a:pt x="116593" y="19016"/>
                    <a:pt x="81963" y="18947"/>
                  </a:cubicBezTo>
                  <a:close/>
                </a:path>
              </a:pathLst>
            </a:custGeom>
            <a:grpFill/>
            <a:ln w="224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52" name="Freihandform 151">
              <a:extLst>
                <a:ext uri="{FF2B5EF4-FFF2-40B4-BE49-F238E27FC236}">
                  <a16:creationId xmlns:a16="http://schemas.microsoft.com/office/drawing/2014/main" id="{225CB34C-5E26-5D49-A4BA-52129BF55120}"/>
                </a:ext>
              </a:extLst>
            </p:cNvPr>
            <p:cNvSpPr/>
            <p:nvPr/>
          </p:nvSpPr>
          <p:spPr>
            <a:xfrm>
              <a:off x="5363401" y="4336610"/>
              <a:ext cx="48952" cy="84364"/>
            </a:xfrm>
            <a:custGeom>
              <a:avLst/>
              <a:gdLst>
                <a:gd name="connsiteX0" fmla="*/ 39603 w 48952"/>
                <a:gd name="connsiteY0" fmla="*/ 84364 h 84364"/>
                <a:gd name="connsiteX1" fmla="*/ 33713 w 48952"/>
                <a:gd name="connsiteY1" fmla="*/ 82294 h 84364"/>
                <a:gd name="connsiteX2" fmla="*/ 3509 w 48952"/>
                <a:gd name="connsiteY2" fmla="*/ 58077 h 84364"/>
                <a:gd name="connsiteX3" fmla="*/ 0 w 48952"/>
                <a:gd name="connsiteY3" fmla="*/ 50737 h 84364"/>
                <a:gd name="connsiteX4" fmla="*/ 0 w 48952"/>
                <a:gd name="connsiteY4" fmla="*/ 8388 h 84364"/>
                <a:gd name="connsiteX5" fmla="*/ 10487 w 48952"/>
                <a:gd name="connsiteY5" fmla="*/ 63 h 84364"/>
                <a:gd name="connsiteX6" fmla="*/ 18799 w 48952"/>
                <a:gd name="connsiteY6" fmla="*/ 8388 h 84364"/>
                <a:gd name="connsiteX7" fmla="*/ 18799 w 48952"/>
                <a:gd name="connsiteY7" fmla="*/ 46031 h 84364"/>
                <a:gd name="connsiteX8" fmla="*/ 45430 w 48952"/>
                <a:gd name="connsiteY8" fmla="*/ 67362 h 84364"/>
                <a:gd name="connsiteX9" fmla="*/ 46872 w 48952"/>
                <a:gd name="connsiteY9" fmla="*/ 80663 h 84364"/>
                <a:gd name="connsiteX10" fmla="*/ 39603 w 48952"/>
                <a:gd name="connsiteY10" fmla="*/ 84364 h 8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52" h="84364">
                  <a:moveTo>
                    <a:pt x="39603" y="84364"/>
                  </a:moveTo>
                  <a:cubicBezTo>
                    <a:pt x="37463" y="84358"/>
                    <a:pt x="35388" y="83624"/>
                    <a:pt x="33713" y="82294"/>
                  </a:cubicBezTo>
                  <a:lnTo>
                    <a:pt x="3509" y="58077"/>
                  </a:lnTo>
                  <a:cubicBezTo>
                    <a:pt x="1296" y="56283"/>
                    <a:pt x="7" y="53585"/>
                    <a:pt x="0" y="50737"/>
                  </a:cubicBezTo>
                  <a:lnTo>
                    <a:pt x="0" y="8388"/>
                  </a:lnTo>
                  <a:cubicBezTo>
                    <a:pt x="600" y="3193"/>
                    <a:pt x="5296" y="-533"/>
                    <a:pt x="10487" y="63"/>
                  </a:cubicBezTo>
                  <a:cubicBezTo>
                    <a:pt x="14851" y="571"/>
                    <a:pt x="18294" y="4015"/>
                    <a:pt x="18799" y="8388"/>
                  </a:cubicBezTo>
                  <a:lnTo>
                    <a:pt x="18799" y="46031"/>
                  </a:lnTo>
                  <a:lnTo>
                    <a:pt x="45430" y="67362"/>
                  </a:lnTo>
                  <a:cubicBezTo>
                    <a:pt x="49490" y="70643"/>
                    <a:pt x="50134" y="76591"/>
                    <a:pt x="46872" y="80663"/>
                  </a:cubicBezTo>
                  <a:cubicBezTo>
                    <a:pt x="45120" y="82915"/>
                    <a:pt x="42455" y="84277"/>
                    <a:pt x="39603" y="84364"/>
                  </a:cubicBezTo>
                  <a:close/>
                </a:path>
              </a:pathLst>
            </a:custGeom>
            <a:grpFill/>
            <a:ln w="224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53" name="Freihandform 152">
              <a:extLst>
                <a:ext uri="{FF2B5EF4-FFF2-40B4-BE49-F238E27FC236}">
                  <a16:creationId xmlns:a16="http://schemas.microsoft.com/office/drawing/2014/main" id="{F3309ACF-ECE1-CA4F-9350-255A9B6144B3}"/>
                </a:ext>
              </a:extLst>
            </p:cNvPr>
            <p:cNvSpPr/>
            <p:nvPr/>
          </p:nvSpPr>
          <p:spPr>
            <a:xfrm>
              <a:off x="5217043" y="4318334"/>
              <a:ext cx="67946" cy="18821"/>
            </a:xfrm>
            <a:custGeom>
              <a:avLst/>
              <a:gdLst>
                <a:gd name="connsiteX0" fmla="*/ 59571 w 67946"/>
                <a:gd name="connsiteY0" fmla="*/ 18822 h 18821"/>
                <a:gd name="connsiteX1" fmla="*/ 8376 w 67946"/>
                <a:gd name="connsiteY1" fmla="*/ 18822 h 18821"/>
                <a:gd name="connsiteX2" fmla="*/ 64 w 67946"/>
                <a:gd name="connsiteY2" fmla="*/ 8325 h 18821"/>
                <a:gd name="connsiteX3" fmla="*/ 8376 w 67946"/>
                <a:gd name="connsiteY3" fmla="*/ 0 h 18821"/>
                <a:gd name="connsiteX4" fmla="*/ 59571 w 67946"/>
                <a:gd name="connsiteY4" fmla="*/ 0 h 18821"/>
                <a:gd name="connsiteX5" fmla="*/ 67883 w 67946"/>
                <a:gd name="connsiteY5" fmla="*/ 10496 h 18821"/>
                <a:gd name="connsiteX6" fmla="*/ 59571 w 67946"/>
                <a:gd name="connsiteY6" fmla="*/ 18822 h 1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46" h="18821">
                  <a:moveTo>
                    <a:pt x="59571" y="18822"/>
                  </a:moveTo>
                  <a:lnTo>
                    <a:pt x="8376" y="18822"/>
                  </a:lnTo>
                  <a:cubicBezTo>
                    <a:pt x="3185" y="18219"/>
                    <a:pt x="-537" y="13520"/>
                    <a:pt x="64" y="8325"/>
                  </a:cubicBezTo>
                  <a:cubicBezTo>
                    <a:pt x="569" y="3953"/>
                    <a:pt x="4011" y="508"/>
                    <a:pt x="8376" y="0"/>
                  </a:cubicBezTo>
                  <a:lnTo>
                    <a:pt x="59571" y="0"/>
                  </a:lnTo>
                  <a:cubicBezTo>
                    <a:pt x="64762" y="602"/>
                    <a:pt x="68484" y="5301"/>
                    <a:pt x="67883" y="10496"/>
                  </a:cubicBezTo>
                  <a:cubicBezTo>
                    <a:pt x="67378" y="14869"/>
                    <a:pt x="63936" y="18313"/>
                    <a:pt x="59571" y="18822"/>
                  </a:cubicBezTo>
                  <a:close/>
                </a:path>
              </a:pathLst>
            </a:custGeom>
            <a:grpFill/>
            <a:ln w="224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54" name="Freihandform 153">
              <a:extLst>
                <a:ext uri="{FF2B5EF4-FFF2-40B4-BE49-F238E27FC236}">
                  <a16:creationId xmlns:a16="http://schemas.microsoft.com/office/drawing/2014/main" id="{E9F18A54-178D-C84D-9D43-5F58F141E9CC}"/>
                </a:ext>
              </a:extLst>
            </p:cNvPr>
            <p:cNvSpPr/>
            <p:nvPr/>
          </p:nvSpPr>
          <p:spPr>
            <a:xfrm>
              <a:off x="5214868" y="4267766"/>
              <a:ext cx="128315" cy="18949"/>
            </a:xfrm>
            <a:custGeom>
              <a:avLst/>
              <a:gdLst>
                <a:gd name="connsiteX0" fmla="*/ 117766 w 128315"/>
                <a:gd name="connsiteY0" fmla="*/ 18885 h 18949"/>
                <a:gd name="connsiteX1" fmla="*/ 10550 w 128315"/>
                <a:gd name="connsiteY1" fmla="*/ 18885 h 18949"/>
                <a:gd name="connsiteX2" fmla="*/ 64 w 128315"/>
                <a:gd name="connsiteY2" fmla="*/ 10566 h 18949"/>
                <a:gd name="connsiteX3" fmla="*/ 8376 w 128315"/>
                <a:gd name="connsiteY3" fmla="*/ 64 h 18949"/>
                <a:gd name="connsiteX4" fmla="*/ 10550 w 128315"/>
                <a:gd name="connsiteY4" fmla="*/ 64 h 18949"/>
                <a:gd name="connsiteX5" fmla="*/ 117766 w 128315"/>
                <a:gd name="connsiteY5" fmla="*/ 64 h 18949"/>
                <a:gd name="connsiteX6" fmla="*/ 128252 w 128315"/>
                <a:gd name="connsiteY6" fmla="*/ 8389 h 18949"/>
                <a:gd name="connsiteX7" fmla="*/ 119940 w 128315"/>
                <a:gd name="connsiteY7" fmla="*/ 18885 h 18949"/>
                <a:gd name="connsiteX8" fmla="*/ 117766 w 128315"/>
                <a:gd name="connsiteY8" fmla="*/ 18885 h 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15" h="18949">
                  <a:moveTo>
                    <a:pt x="117766" y="18885"/>
                  </a:moveTo>
                  <a:lnTo>
                    <a:pt x="10550" y="18885"/>
                  </a:lnTo>
                  <a:cubicBezTo>
                    <a:pt x="5359" y="19488"/>
                    <a:pt x="664" y="15761"/>
                    <a:pt x="64" y="10566"/>
                  </a:cubicBezTo>
                  <a:cubicBezTo>
                    <a:pt x="-537" y="5365"/>
                    <a:pt x="3185" y="666"/>
                    <a:pt x="8376" y="64"/>
                  </a:cubicBezTo>
                  <a:cubicBezTo>
                    <a:pt x="9098" y="-18"/>
                    <a:pt x="9828" y="-18"/>
                    <a:pt x="10550" y="64"/>
                  </a:cubicBezTo>
                  <a:lnTo>
                    <a:pt x="117766" y="64"/>
                  </a:lnTo>
                  <a:cubicBezTo>
                    <a:pt x="122957" y="-538"/>
                    <a:pt x="127652" y="3188"/>
                    <a:pt x="128252" y="8389"/>
                  </a:cubicBezTo>
                  <a:cubicBezTo>
                    <a:pt x="128853" y="13584"/>
                    <a:pt x="125131" y="18283"/>
                    <a:pt x="119940" y="18885"/>
                  </a:cubicBezTo>
                  <a:cubicBezTo>
                    <a:pt x="119218" y="18967"/>
                    <a:pt x="118488" y="18967"/>
                    <a:pt x="117766" y="18885"/>
                  </a:cubicBezTo>
                  <a:close/>
                </a:path>
              </a:pathLst>
            </a:custGeom>
            <a:grpFill/>
            <a:ln w="224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55" name="Freihandform 154">
              <a:extLst>
                <a:ext uri="{FF2B5EF4-FFF2-40B4-BE49-F238E27FC236}">
                  <a16:creationId xmlns:a16="http://schemas.microsoft.com/office/drawing/2014/main" id="{02D76C00-0B1E-DF46-99DB-129D3BF19991}"/>
                </a:ext>
              </a:extLst>
            </p:cNvPr>
            <p:cNvSpPr/>
            <p:nvPr/>
          </p:nvSpPr>
          <p:spPr>
            <a:xfrm>
              <a:off x="5214868" y="4217324"/>
              <a:ext cx="140159" cy="18949"/>
            </a:xfrm>
            <a:custGeom>
              <a:avLst/>
              <a:gdLst>
                <a:gd name="connsiteX0" fmla="*/ 129609 w 140159"/>
                <a:gd name="connsiteY0" fmla="*/ 18885 h 18949"/>
                <a:gd name="connsiteX1" fmla="*/ 10550 w 140159"/>
                <a:gd name="connsiteY1" fmla="*/ 18885 h 18949"/>
                <a:gd name="connsiteX2" fmla="*/ 64 w 140159"/>
                <a:gd name="connsiteY2" fmla="*/ 10560 h 18949"/>
                <a:gd name="connsiteX3" fmla="*/ 8376 w 140159"/>
                <a:gd name="connsiteY3" fmla="*/ 64 h 18949"/>
                <a:gd name="connsiteX4" fmla="*/ 10550 w 140159"/>
                <a:gd name="connsiteY4" fmla="*/ 64 h 18949"/>
                <a:gd name="connsiteX5" fmla="*/ 129609 w 140159"/>
                <a:gd name="connsiteY5" fmla="*/ 64 h 18949"/>
                <a:gd name="connsiteX6" fmla="*/ 140096 w 140159"/>
                <a:gd name="connsiteY6" fmla="*/ 8389 h 18949"/>
                <a:gd name="connsiteX7" fmla="*/ 131783 w 140159"/>
                <a:gd name="connsiteY7" fmla="*/ 18885 h 18949"/>
                <a:gd name="connsiteX8" fmla="*/ 129609 w 140159"/>
                <a:gd name="connsiteY8" fmla="*/ 18885 h 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59" h="18949">
                  <a:moveTo>
                    <a:pt x="129609" y="18885"/>
                  </a:moveTo>
                  <a:lnTo>
                    <a:pt x="10550" y="18885"/>
                  </a:lnTo>
                  <a:cubicBezTo>
                    <a:pt x="5359" y="19488"/>
                    <a:pt x="664" y="15761"/>
                    <a:pt x="64" y="10560"/>
                  </a:cubicBezTo>
                  <a:cubicBezTo>
                    <a:pt x="-537" y="5365"/>
                    <a:pt x="3185" y="666"/>
                    <a:pt x="8376" y="64"/>
                  </a:cubicBezTo>
                  <a:cubicBezTo>
                    <a:pt x="9098" y="-18"/>
                    <a:pt x="9828" y="-18"/>
                    <a:pt x="10550" y="64"/>
                  </a:cubicBezTo>
                  <a:lnTo>
                    <a:pt x="129609" y="64"/>
                  </a:lnTo>
                  <a:cubicBezTo>
                    <a:pt x="134800" y="-538"/>
                    <a:pt x="139495" y="3188"/>
                    <a:pt x="140096" y="8389"/>
                  </a:cubicBezTo>
                  <a:cubicBezTo>
                    <a:pt x="140696" y="13584"/>
                    <a:pt x="136974" y="18283"/>
                    <a:pt x="131783" y="18885"/>
                  </a:cubicBezTo>
                  <a:cubicBezTo>
                    <a:pt x="131061" y="18967"/>
                    <a:pt x="130332" y="18967"/>
                    <a:pt x="129609" y="18885"/>
                  </a:cubicBezTo>
                  <a:close/>
                </a:path>
              </a:pathLst>
            </a:custGeom>
            <a:grpFill/>
            <a:ln w="224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  <p:sp>
          <p:nvSpPr>
            <p:cNvPr id="156" name="Freihandform 155">
              <a:extLst>
                <a:ext uri="{FF2B5EF4-FFF2-40B4-BE49-F238E27FC236}">
                  <a16:creationId xmlns:a16="http://schemas.microsoft.com/office/drawing/2014/main" id="{5ED55775-3F36-8D4B-9C11-C3BCB8920C86}"/>
                </a:ext>
              </a:extLst>
            </p:cNvPr>
            <p:cNvSpPr/>
            <p:nvPr/>
          </p:nvSpPr>
          <p:spPr>
            <a:xfrm>
              <a:off x="5152166" y="4160547"/>
              <a:ext cx="302660" cy="302713"/>
            </a:xfrm>
            <a:custGeom>
              <a:avLst/>
              <a:gdLst>
                <a:gd name="connsiteX0" fmla="*/ 261616 w 302660"/>
                <a:gd name="connsiteY0" fmla="*/ 0 h 302713"/>
                <a:gd name="connsiteX1" fmla="*/ 72626 w 302660"/>
                <a:gd name="connsiteY1" fmla="*/ 0 h 302713"/>
                <a:gd name="connsiteX2" fmla="*/ 25378 w 302660"/>
                <a:gd name="connsiteY2" fmla="*/ 47305 h 302713"/>
                <a:gd name="connsiteX3" fmla="*/ 25378 w 302660"/>
                <a:gd name="connsiteY3" fmla="*/ 221216 h 302713"/>
                <a:gd name="connsiteX4" fmla="*/ 9462 w 302660"/>
                <a:gd name="connsiteY4" fmla="*/ 221216 h 302713"/>
                <a:gd name="connsiteX5" fmla="*/ 0 w 302660"/>
                <a:gd name="connsiteY5" fmla="*/ 230690 h 302713"/>
                <a:gd name="connsiteX6" fmla="*/ 0 w 302660"/>
                <a:gd name="connsiteY6" fmla="*/ 268019 h 302713"/>
                <a:gd name="connsiteX7" fmla="*/ 34652 w 302660"/>
                <a:gd name="connsiteY7" fmla="*/ 302713 h 302713"/>
                <a:gd name="connsiteX8" fmla="*/ 137795 w 302660"/>
                <a:gd name="connsiteY8" fmla="*/ 302713 h 302713"/>
                <a:gd name="connsiteX9" fmla="*/ 146107 w 302660"/>
                <a:gd name="connsiteY9" fmla="*/ 292217 h 302713"/>
                <a:gd name="connsiteX10" fmla="*/ 137795 w 302660"/>
                <a:gd name="connsiteY10" fmla="*/ 283892 h 302713"/>
                <a:gd name="connsiteX11" fmla="*/ 34840 w 302660"/>
                <a:gd name="connsiteY11" fmla="*/ 283892 h 302713"/>
                <a:gd name="connsiteX12" fmla="*/ 19112 w 302660"/>
                <a:gd name="connsiteY12" fmla="*/ 268144 h 302713"/>
                <a:gd name="connsiteX13" fmla="*/ 19112 w 302660"/>
                <a:gd name="connsiteY13" fmla="*/ 240289 h 302713"/>
                <a:gd name="connsiteX14" fmla="*/ 110913 w 302660"/>
                <a:gd name="connsiteY14" fmla="*/ 240289 h 302713"/>
                <a:gd name="connsiteX15" fmla="*/ 121399 w 302660"/>
                <a:gd name="connsiteY15" fmla="*/ 231963 h 302713"/>
                <a:gd name="connsiteX16" fmla="*/ 113087 w 302660"/>
                <a:gd name="connsiteY16" fmla="*/ 221467 h 302713"/>
                <a:gd name="connsiteX17" fmla="*/ 110913 w 302660"/>
                <a:gd name="connsiteY17" fmla="*/ 221467 h 302713"/>
                <a:gd name="connsiteX18" fmla="*/ 44302 w 302660"/>
                <a:gd name="connsiteY18" fmla="*/ 221467 h 302713"/>
                <a:gd name="connsiteX19" fmla="*/ 44302 w 302660"/>
                <a:gd name="connsiteY19" fmla="*/ 47305 h 302713"/>
                <a:gd name="connsiteX20" fmla="*/ 72626 w 302660"/>
                <a:gd name="connsiteY20" fmla="*/ 18947 h 302713"/>
                <a:gd name="connsiteX21" fmla="*/ 227152 w 302660"/>
                <a:gd name="connsiteY21" fmla="*/ 18947 h 302713"/>
                <a:gd name="connsiteX22" fmla="*/ 220886 w 302660"/>
                <a:gd name="connsiteY22" fmla="*/ 40968 h 302713"/>
                <a:gd name="connsiteX23" fmla="*/ 220886 w 302660"/>
                <a:gd name="connsiteY23" fmla="*/ 110859 h 302713"/>
                <a:gd name="connsiteX24" fmla="*/ 229198 w 302660"/>
                <a:gd name="connsiteY24" fmla="*/ 121355 h 302713"/>
                <a:gd name="connsiteX25" fmla="*/ 239684 w 302660"/>
                <a:gd name="connsiteY25" fmla="*/ 113036 h 302713"/>
                <a:gd name="connsiteX26" fmla="*/ 239684 w 302660"/>
                <a:gd name="connsiteY26" fmla="*/ 110859 h 302713"/>
                <a:gd name="connsiteX27" fmla="*/ 239684 w 302660"/>
                <a:gd name="connsiteY27" fmla="*/ 69389 h 302713"/>
                <a:gd name="connsiteX28" fmla="*/ 293261 w 302660"/>
                <a:gd name="connsiteY28" fmla="*/ 69389 h 302713"/>
                <a:gd name="connsiteX29" fmla="*/ 302660 w 302660"/>
                <a:gd name="connsiteY29" fmla="*/ 59915 h 302713"/>
                <a:gd name="connsiteX30" fmla="*/ 302660 w 302660"/>
                <a:gd name="connsiteY30" fmla="*/ 41094 h 302713"/>
                <a:gd name="connsiteX31" fmla="*/ 261742 w 302660"/>
                <a:gd name="connsiteY31" fmla="*/ 0 h 302713"/>
                <a:gd name="connsiteX32" fmla="*/ 261616 w 302660"/>
                <a:gd name="connsiteY32" fmla="*/ 0 h 302713"/>
                <a:gd name="connsiteX33" fmla="*/ 283674 w 302660"/>
                <a:gd name="connsiteY33" fmla="*/ 50191 h 302713"/>
                <a:gd name="connsiteX34" fmla="*/ 239810 w 302660"/>
                <a:gd name="connsiteY34" fmla="*/ 50191 h 302713"/>
                <a:gd name="connsiteX35" fmla="*/ 239810 w 302660"/>
                <a:gd name="connsiteY35" fmla="*/ 40717 h 302713"/>
                <a:gd name="connsiteX36" fmla="*/ 264090 w 302660"/>
                <a:gd name="connsiteY36" fmla="*/ 21111 h 302713"/>
                <a:gd name="connsiteX37" fmla="*/ 283674 w 302660"/>
                <a:gd name="connsiteY37" fmla="*/ 40717 h 30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2660" h="302713">
                  <a:moveTo>
                    <a:pt x="261616" y="0"/>
                  </a:moveTo>
                  <a:lnTo>
                    <a:pt x="72626" y="0"/>
                  </a:lnTo>
                  <a:cubicBezTo>
                    <a:pt x="46546" y="38"/>
                    <a:pt x="25413" y="21193"/>
                    <a:pt x="25378" y="47305"/>
                  </a:cubicBezTo>
                  <a:lnTo>
                    <a:pt x="25378" y="221216"/>
                  </a:lnTo>
                  <a:lnTo>
                    <a:pt x="9462" y="221216"/>
                  </a:lnTo>
                  <a:cubicBezTo>
                    <a:pt x="4250" y="221247"/>
                    <a:pt x="34" y="225470"/>
                    <a:pt x="0" y="230690"/>
                  </a:cubicBezTo>
                  <a:lnTo>
                    <a:pt x="0" y="268019"/>
                  </a:lnTo>
                  <a:cubicBezTo>
                    <a:pt x="34" y="287167"/>
                    <a:pt x="15529" y="302682"/>
                    <a:pt x="34652" y="302713"/>
                  </a:cubicBezTo>
                  <a:lnTo>
                    <a:pt x="137795" y="302713"/>
                  </a:lnTo>
                  <a:cubicBezTo>
                    <a:pt x="142986" y="302111"/>
                    <a:pt x="146708" y="297412"/>
                    <a:pt x="146107" y="292217"/>
                  </a:cubicBezTo>
                  <a:cubicBezTo>
                    <a:pt x="145603" y="287844"/>
                    <a:pt x="142160" y="284400"/>
                    <a:pt x="137795" y="283892"/>
                  </a:cubicBezTo>
                  <a:lnTo>
                    <a:pt x="34840" y="283892"/>
                  </a:lnTo>
                  <a:cubicBezTo>
                    <a:pt x="26154" y="283892"/>
                    <a:pt x="19112" y="276840"/>
                    <a:pt x="19112" y="268144"/>
                  </a:cubicBezTo>
                  <a:lnTo>
                    <a:pt x="19112" y="240289"/>
                  </a:lnTo>
                  <a:lnTo>
                    <a:pt x="110913" y="240289"/>
                  </a:lnTo>
                  <a:cubicBezTo>
                    <a:pt x="116104" y="240891"/>
                    <a:pt x="120799" y="237164"/>
                    <a:pt x="121399" y="231963"/>
                  </a:cubicBezTo>
                  <a:cubicBezTo>
                    <a:pt x="122000" y="226768"/>
                    <a:pt x="118278" y="222069"/>
                    <a:pt x="113087" y="221467"/>
                  </a:cubicBezTo>
                  <a:cubicBezTo>
                    <a:pt x="112365" y="221385"/>
                    <a:pt x="111635" y="221385"/>
                    <a:pt x="110913" y="221467"/>
                  </a:cubicBezTo>
                  <a:lnTo>
                    <a:pt x="44302" y="221467"/>
                  </a:lnTo>
                  <a:lnTo>
                    <a:pt x="44302" y="47305"/>
                  </a:lnTo>
                  <a:cubicBezTo>
                    <a:pt x="44302" y="31645"/>
                    <a:pt x="56984" y="18947"/>
                    <a:pt x="72626" y="18947"/>
                  </a:cubicBezTo>
                  <a:lnTo>
                    <a:pt x="227152" y="18947"/>
                  </a:lnTo>
                  <a:cubicBezTo>
                    <a:pt x="222999" y="25535"/>
                    <a:pt x="220824" y="33176"/>
                    <a:pt x="220886" y="40968"/>
                  </a:cubicBezTo>
                  <a:lnTo>
                    <a:pt x="220886" y="110859"/>
                  </a:lnTo>
                  <a:cubicBezTo>
                    <a:pt x="220285" y="116054"/>
                    <a:pt x="224007" y="120759"/>
                    <a:pt x="229198" y="121355"/>
                  </a:cubicBezTo>
                  <a:cubicBezTo>
                    <a:pt x="234389" y="121957"/>
                    <a:pt x="239084" y="118231"/>
                    <a:pt x="239684" y="113036"/>
                  </a:cubicBezTo>
                  <a:cubicBezTo>
                    <a:pt x="239768" y="112315"/>
                    <a:pt x="239768" y="111581"/>
                    <a:pt x="239684" y="110859"/>
                  </a:cubicBezTo>
                  <a:lnTo>
                    <a:pt x="239684" y="69389"/>
                  </a:lnTo>
                  <a:lnTo>
                    <a:pt x="293261" y="69389"/>
                  </a:lnTo>
                  <a:cubicBezTo>
                    <a:pt x="298462" y="69357"/>
                    <a:pt x="302660" y="65123"/>
                    <a:pt x="302660" y="59915"/>
                  </a:cubicBezTo>
                  <a:lnTo>
                    <a:pt x="302660" y="41094"/>
                  </a:lnTo>
                  <a:cubicBezTo>
                    <a:pt x="302698" y="18433"/>
                    <a:pt x="284375" y="38"/>
                    <a:pt x="261742" y="0"/>
                  </a:cubicBezTo>
                  <a:cubicBezTo>
                    <a:pt x="261700" y="0"/>
                    <a:pt x="261658" y="0"/>
                    <a:pt x="261616" y="0"/>
                  </a:cubicBezTo>
                  <a:close/>
                  <a:moveTo>
                    <a:pt x="283674" y="50191"/>
                  </a:moveTo>
                  <a:lnTo>
                    <a:pt x="239810" y="50191"/>
                  </a:lnTo>
                  <a:lnTo>
                    <a:pt x="239810" y="40717"/>
                  </a:lnTo>
                  <a:cubicBezTo>
                    <a:pt x="241106" y="28590"/>
                    <a:pt x="251977" y="19813"/>
                    <a:pt x="264090" y="21111"/>
                  </a:cubicBezTo>
                  <a:cubicBezTo>
                    <a:pt x="274412" y="22216"/>
                    <a:pt x="282571" y="30384"/>
                    <a:pt x="283674" y="40717"/>
                  </a:cubicBezTo>
                  <a:close/>
                </a:path>
              </a:pathLst>
            </a:custGeom>
            <a:grpFill/>
            <a:ln w="224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014E85"/>
                </a:solidFill>
              </a:endParaRPr>
            </a:p>
          </p:txBody>
        </p:sp>
      </p:grpSp>
      <p:sp>
        <p:nvSpPr>
          <p:cNvPr id="157" name="Freihandform 156">
            <a:extLst>
              <a:ext uri="{FF2B5EF4-FFF2-40B4-BE49-F238E27FC236}">
                <a16:creationId xmlns:a16="http://schemas.microsoft.com/office/drawing/2014/main" id="{90349DC2-C732-F245-9709-E857FD252BC8}"/>
              </a:ext>
            </a:extLst>
          </p:cNvPr>
          <p:cNvSpPr/>
          <p:nvPr/>
        </p:nvSpPr>
        <p:spPr>
          <a:xfrm>
            <a:off x="4725282" y="6135257"/>
            <a:ext cx="1372681" cy="278660"/>
          </a:xfrm>
          <a:custGeom>
            <a:avLst/>
            <a:gdLst>
              <a:gd name="connsiteX0" fmla="*/ 0 w 1167592"/>
              <a:gd name="connsiteY0" fmla="*/ 0 h 237026"/>
              <a:gd name="connsiteX1" fmla="*/ 1167592 w 1167592"/>
              <a:gd name="connsiteY1" fmla="*/ 0 h 237026"/>
              <a:gd name="connsiteX2" fmla="*/ 1167592 w 1167592"/>
              <a:gd name="connsiteY2" fmla="*/ 237026 h 237026"/>
              <a:gd name="connsiteX3" fmla="*/ 0 w 1167592"/>
              <a:gd name="connsiteY3" fmla="*/ 237026 h 2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592" h="237026">
                <a:moveTo>
                  <a:pt x="0" y="0"/>
                </a:moveTo>
                <a:lnTo>
                  <a:pt x="1167592" y="0"/>
                </a:lnTo>
                <a:lnTo>
                  <a:pt x="1167592" y="237026"/>
                </a:lnTo>
                <a:lnTo>
                  <a:pt x="0" y="237026"/>
                </a:ln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58" name="Freihandform 157">
            <a:extLst>
              <a:ext uri="{FF2B5EF4-FFF2-40B4-BE49-F238E27FC236}">
                <a16:creationId xmlns:a16="http://schemas.microsoft.com/office/drawing/2014/main" id="{4E73753A-29B5-2F4B-B8E4-BCE1ED9ADBEA}"/>
              </a:ext>
            </a:extLst>
          </p:cNvPr>
          <p:cNvSpPr/>
          <p:nvPr/>
        </p:nvSpPr>
        <p:spPr>
          <a:xfrm>
            <a:off x="4671946" y="6085263"/>
            <a:ext cx="1399129" cy="278660"/>
          </a:xfrm>
          <a:custGeom>
            <a:avLst/>
            <a:gdLst>
              <a:gd name="connsiteX0" fmla="*/ 0 w 1190088"/>
              <a:gd name="connsiteY0" fmla="*/ 0 h 237026"/>
              <a:gd name="connsiteX1" fmla="*/ 1190088 w 1190088"/>
              <a:gd name="connsiteY1" fmla="*/ 0 h 237026"/>
              <a:gd name="connsiteX2" fmla="*/ 1190088 w 1190088"/>
              <a:gd name="connsiteY2" fmla="*/ 237026 h 237026"/>
              <a:gd name="connsiteX3" fmla="*/ 0 w 1190088"/>
              <a:gd name="connsiteY3" fmla="*/ 237026 h 2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088" h="237026">
                <a:moveTo>
                  <a:pt x="0" y="0"/>
                </a:moveTo>
                <a:lnTo>
                  <a:pt x="1190088" y="0"/>
                </a:lnTo>
                <a:lnTo>
                  <a:pt x="1190088" y="237026"/>
                </a:lnTo>
                <a:lnTo>
                  <a:pt x="0" y="237026"/>
                </a:lnTo>
                <a:close/>
              </a:path>
            </a:pathLst>
          </a:custGeom>
          <a:solidFill>
            <a:srgbClr val="FFFFFF"/>
          </a:solidFill>
          <a:ln w="9612" cap="flat">
            <a:solidFill>
              <a:srgbClr val="005085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59" name="Freihandform 158">
            <a:extLst>
              <a:ext uri="{FF2B5EF4-FFF2-40B4-BE49-F238E27FC236}">
                <a16:creationId xmlns:a16="http://schemas.microsoft.com/office/drawing/2014/main" id="{06219631-2CD2-3242-B1A1-CC3ACEA3A18E}"/>
              </a:ext>
            </a:extLst>
          </p:cNvPr>
          <p:cNvSpPr/>
          <p:nvPr/>
        </p:nvSpPr>
        <p:spPr>
          <a:xfrm>
            <a:off x="6010959" y="5933318"/>
            <a:ext cx="528209" cy="7375"/>
          </a:xfrm>
          <a:custGeom>
            <a:avLst/>
            <a:gdLst>
              <a:gd name="connsiteX0" fmla="*/ 0 w 449290"/>
              <a:gd name="connsiteY0" fmla="*/ 0 h 6273"/>
              <a:gd name="connsiteX1" fmla="*/ 449291 w 449290"/>
              <a:gd name="connsiteY1" fmla="*/ 0 h 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9290" h="6273">
                <a:moveTo>
                  <a:pt x="0" y="0"/>
                </a:moveTo>
                <a:lnTo>
                  <a:pt x="449291" y="0"/>
                </a:lnTo>
              </a:path>
            </a:pathLst>
          </a:custGeom>
          <a:ln w="18475" cap="flat">
            <a:solidFill>
              <a:srgbClr val="005085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60" name="Freihandform 159">
            <a:extLst>
              <a:ext uri="{FF2B5EF4-FFF2-40B4-BE49-F238E27FC236}">
                <a16:creationId xmlns:a16="http://schemas.microsoft.com/office/drawing/2014/main" id="{21C18BFE-F4E7-3643-B327-C4BDB4ACD8D1}"/>
              </a:ext>
            </a:extLst>
          </p:cNvPr>
          <p:cNvSpPr/>
          <p:nvPr/>
        </p:nvSpPr>
        <p:spPr>
          <a:xfrm>
            <a:off x="6469625" y="5862067"/>
            <a:ext cx="88476" cy="142575"/>
          </a:xfrm>
          <a:custGeom>
            <a:avLst/>
            <a:gdLst>
              <a:gd name="connsiteX0" fmla="*/ 10089 w 75257"/>
              <a:gd name="connsiteY0" fmla="*/ 121273 h 121273"/>
              <a:gd name="connsiteX1" fmla="*/ 0 w 75257"/>
              <a:gd name="connsiteY1" fmla="*/ 110420 h 121273"/>
              <a:gd name="connsiteX2" fmla="*/ 53451 w 75257"/>
              <a:gd name="connsiteY2" fmla="*/ 60668 h 121273"/>
              <a:gd name="connsiteX3" fmla="*/ 0 w 75257"/>
              <a:gd name="connsiteY3" fmla="*/ 10854 h 121273"/>
              <a:gd name="connsiteX4" fmla="*/ 10089 w 75257"/>
              <a:gd name="connsiteY4" fmla="*/ 0 h 121273"/>
              <a:gd name="connsiteX5" fmla="*/ 75258 w 75257"/>
              <a:gd name="connsiteY5" fmla="*/ 60668 h 121273"/>
              <a:gd name="connsiteX6" fmla="*/ 10089 w 75257"/>
              <a:gd name="connsiteY6" fmla="*/ 121273 h 1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57" h="121273">
                <a:moveTo>
                  <a:pt x="10089" y="121273"/>
                </a:moveTo>
                <a:lnTo>
                  <a:pt x="0" y="110420"/>
                </a:lnTo>
                <a:lnTo>
                  <a:pt x="53451" y="60668"/>
                </a:lnTo>
                <a:lnTo>
                  <a:pt x="0" y="10854"/>
                </a:lnTo>
                <a:lnTo>
                  <a:pt x="10089" y="0"/>
                </a:lnTo>
                <a:lnTo>
                  <a:pt x="75258" y="60668"/>
                </a:lnTo>
                <a:lnTo>
                  <a:pt x="10089" y="121273"/>
                </a:ln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61" name="Freihandform 160">
            <a:extLst>
              <a:ext uri="{FF2B5EF4-FFF2-40B4-BE49-F238E27FC236}">
                <a16:creationId xmlns:a16="http://schemas.microsoft.com/office/drawing/2014/main" id="{90946936-969E-1A49-B7AE-744B35845CBD}"/>
              </a:ext>
            </a:extLst>
          </p:cNvPr>
          <p:cNvSpPr/>
          <p:nvPr/>
        </p:nvSpPr>
        <p:spPr>
          <a:xfrm>
            <a:off x="6715976" y="5859634"/>
            <a:ext cx="154705" cy="154892"/>
          </a:xfrm>
          <a:custGeom>
            <a:avLst/>
            <a:gdLst>
              <a:gd name="connsiteX0" fmla="*/ 131592 w 131591"/>
              <a:gd name="connsiteY0" fmla="*/ 65876 h 131750"/>
              <a:gd name="connsiteX1" fmla="*/ 65796 w 131591"/>
              <a:gd name="connsiteY1" fmla="*/ 131751 h 131750"/>
              <a:gd name="connsiteX2" fmla="*/ 0 w 131591"/>
              <a:gd name="connsiteY2" fmla="*/ 65876 h 131750"/>
              <a:gd name="connsiteX3" fmla="*/ 65796 w 131591"/>
              <a:gd name="connsiteY3" fmla="*/ 0 h 131750"/>
              <a:gd name="connsiteX4" fmla="*/ 131592 w 131591"/>
              <a:gd name="connsiteY4" fmla="*/ 65876 h 1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91" h="131750">
                <a:moveTo>
                  <a:pt x="131592" y="65876"/>
                </a:moveTo>
                <a:cubicBezTo>
                  <a:pt x="131592" y="102258"/>
                  <a:pt x="102134" y="131751"/>
                  <a:pt x="65796" y="131751"/>
                </a:cubicBezTo>
                <a:cubicBezTo>
                  <a:pt x="29458" y="131751"/>
                  <a:pt x="0" y="102258"/>
                  <a:pt x="0" y="65876"/>
                </a:cubicBezTo>
                <a:cubicBezTo>
                  <a:pt x="0" y="29493"/>
                  <a:pt x="29458" y="0"/>
                  <a:pt x="65796" y="0"/>
                </a:cubicBezTo>
                <a:cubicBezTo>
                  <a:pt x="102134" y="0"/>
                  <a:pt x="131592" y="29493"/>
                  <a:pt x="131592" y="65876"/>
                </a:cubicBezTo>
                <a:close/>
              </a:path>
            </a:pathLst>
          </a:custGeom>
          <a:solidFill>
            <a:srgbClr val="005085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62" name="Freihandform 161">
            <a:extLst>
              <a:ext uri="{FF2B5EF4-FFF2-40B4-BE49-F238E27FC236}">
                <a16:creationId xmlns:a16="http://schemas.microsoft.com/office/drawing/2014/main" id="{DCE0388B-B0D5-964E-A3C0-B474BA2EEE4E}"/>
              </a:ext>
            </a:extLst>
          </p:cNvPr>
          <p:cNvSpPr/>
          <p:nvPr/>
        </p:nvSpPr>
        <p:spPr>
          <a:xfrm>
            <a:off x="5568108" y="5840100"/>
            <a:ext cx="38150" cy="37974"/>
          </a:xfrm>
          <a:custGeom>
            <a:avLst/>
            <a:gdLst>
              <a:gd name="connsiteX0" fmla="*/ 30287 w 32450"/>
              <a:gd name="connsiteY0" fmla="*/ 19752 h 32300"/>
              <a:gd name="connsiteX1" fmla="*/ 30319 w 32450"/>
              <a:gd name="connsiteY1" fmla="*/ 30135 h 32300"/>
              <a:gd name="connsiteX2" fmla="*/ 25086 w 32450"/>
              <a:gd name="connsiteY2" fmla="*/ 32300 h 32300"/>
              <a:gd name="connsiteX3" fmla="*/ 19948 w 32450"/>
              <a:gd name="connsiteY3" fmla="*/ 30167 h 32300"/>
              <a:gd name="connsiteX4" fmla="*/ 2152 w 32450"/>
              <a:gd name="connsiteY4" fmla="*/ 12475 h 32300"/>
              <a:gd name="connsiteX5" fmla="*/ 2120 w 32450"/>
              <a:gd name="connsiteY5" fmla="*/ 2154 h 32300"/>
              <a:gd name="connsiteX6" fmla="*/ 12428 w 32450"/>
              <a:gd name="connsiteY6" fmla="*/ 2123 h 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50" h="32300">
                <a:moveTo>
                  <a:pt x="30287" y="19752"/>
                </a:moveTo>
                <a:cubicBezTo>
                  <a:pt x="33157" y="22607"/>
                  <a:pt x="33176" y="27256"/>
                  <a:pt x="30319" y="30135"/>
                </a:cubicBezTo>
                <a:cubicBezTo>
                  <a:pt x="28934" y="31529"/>
                  <a:pt x="27048" y="32306"/>
                  <a:pt x="25086" y="32300"/>
                </a:cubicBezTo>
                <a:cubicBezTo>
                  <a:pt x="23156" y="32313"/>
                  <a:pt x="21301" y="31541"/>
                  <a:pt x="19948" y="30167"/>
                </a:cubicBezTo>
                <a:lnTo>
                  <a:pt x="2152" y="12475"/>
                </a:lnTo>
                <a:cubicBezTo>
                  <a:pt x="-706" y="9633"/>
                  <a:pt x="-718" y="5015"/>
                  <a:pt x="2120" y="2154"/>
                </a:cubicBezTo>
                <a:cubicBezTo>
                  <a:pt x="4959" y="-707"/>
                  <a:pt x="9571" y="-719"/>
                  <a:pt x="12428" y="2123"/>
                </a:cubicBezTo>
                <a:close/>
              </a:path>
            </a:pathLst>
          </a:custGeom>
          <a:solidFill>
            <a:srgbClr val="E7A700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63" name="Freihandform 162">
            <a:extLst>
              <a:ext uri="{FF2B5EF4-FFF2-40B4-BE49-F238E27FC236}">
                <a16:creationId xmlns:a16="http://schemas.microsoft.com/office/drawing/2014/main" id="{82E5D8E7-8C5D-F742-8929-DAAC002AFA50}"/>
              </a:ext>
            </a:extLst>
          </p:cNvPr>
          <p:cNvSpPr/>
          <p:nvPr/>
        </p:nvSpPr>
        <p:spPr>
          <a:xfrm>
            <a:off x="5166682" y="5577360"/>
            <a:ext cx="414215" cy="399997"/>
          </a:xfrm>
          <a:custGeom>
            <a:avLst/>
            <a:gdLst>
              <a:gd name="connsiteX0" fmla="*/ 344292 w 352328"/>
              <a:gd name="connsiteY0" fmla="*/ 131061 h 340234"/>
              <a:gd name="connsiteX1" fmla="*/ 344292 w 352328"/>
              <a:gd name="connsiteY1" fmla="*/ 170022 h 340234"/>
              <a:gd name="connsiteX2" fmla="*/ 273420 w 352328"/>
              <a:gd name="connsiteY2" fmla="*/ 240916 h 340234"/>
              <a:gd name="connsiteX3" fmla="*/ 199980 w 352328"/>
              <a:gd name="connsiteY3" fmla="*/ 274105 h 340234"/>
              <a:gd name="connsiteX4" fmla="*/ 195280 w 352328"/>
              <a:gd name="connsiteY4" fmla="*/ 278810 h 340234"/>
              <a:gd name="connsiteX5" fmla="*/ 225797 w 352328"/>
              <a:gd name="connsiteY5" fmla="*/ 285460 h 340234"/>
              <a:gd name="connsiteX6" fmla="*/ 228053 w 352328"/>
              <a:gd name="connsiteY6" fmla="*/ 285460 h 340234"/>
              <a:gd name="connsiteX7" fmla="*/ 233817 w 352328"/>
              <a:gd name="connsiteY7" fmla="*/ 287594 h 340234"/>
              <a:gd name="connsiteX8" fmla="*/ 273922 w 352328"/>
              <a:gd name="connsiteY8" fmla="*/ 327684 h 340234"/>
              <a:gd name="connsiteX9" fmla="*/ 273922 w 352328"/>
              <a:gd name="connsiteY9" fmla="*/ 338035 h 340234"/>
              <a:gd name="connsiteX10" fmla="*/ 268721 w 352328"/>
              <a:gd name="connsiteY10" fmla="*/ 340169 h 340234"/>
              <a:gd name="connsiteX11" fmla="*/ 263582 w 352328"/>
              <a:gd name="connsiteY11" fmla="*/ 338035 h 340234"/>
              <a:gd name="connsiteX12" fmla="*/ 225985 w 352328"/>
              <a:gd name="connsiteY12" fmla="*/ 300392 h 340234"/>
              <a:gd name="connsiteX13" fmla="*/ 184753 w 352328"/>
              <a:gd name="connsiteY13" fmla="*/ 289789 h 340234"/>
              <a:gd name="connsiteX14" fmla="*/ 136502 w 352328"/>
              <a:gd name="connsiteY14" fmla="*/ 338098 h 340234"/>
              <a:gd name="connsiteX15" fmla="*/ 131364 w 352328"/>
              <a:gd name="connsiteY15" fmla="*/ 340231 h 340234"/>
              <a:gd name="connsiteX16" fmla="*/ 123907 w 352328"/>
              <a:gd name="connsiteY16" fmla="*/ 333148 h 340234"/>
              <a:gd name="connsiteX17" fmla="*/ 126163 w 352328"/>
              <a:gd name="connsiteY17" fmla="*/ 327684 h 340234"/>
              <a:gd name="connsiteX18" fmla="*/ 191646 w 352328"/>
              <a:gd name="connsiteY18" fmla="*/ 261933 h 340234"/>
              <a:gd name="connsiteX19" fmla="*/ 196533 w 352328"/>
              <a:gd name="connsiteY19" fmla="*/ 259738 h 340234"/>
              <a:gd name="connsiteX20" fmla="*/ 263081 w 352328"/>
              <a:gd name="connsiteY20" fmla="*/ 230690 h 340234"/>
              <a:gd name="connsiteX21" fmla="*/ 333952 w 352328"/>
              <a:gd name="connsiteY21" fmla="*/ 159795 h 340234"/>
              <a:gd name="connsiteX22" fmla="*/ 333984 w 352328"/>
              <a:gd name="connsiteY22" fmla="*/ 141507 h 340234"/>
              <a:gd name="connsiteX23" fmla="*/ 315717 w 352328"/>
              <a:gd name="connsiteY23" fmla="*/ 141475 h 340234"/>
              <a:gd name="connsiteX24" fmla="*/ 306694 w 352328"/>
              <a:gd name="connsiteY24" fmla="*/ 150510 h 340234"/>
              <a:gd name="connsiteX25" fmla="*/ 296417 w 352328"/>
              <a:gd name="connsiteY25" fmla="*/ 150510 h 340234"/>
              <a:gd name="connsiteX26" fmla="*/ 296355 w 352328"/>
              <a:gd name="connsiteY26" fmla="*/ 140221 h 340234"/>
              <a:gd name="connsiteX27" fmla="*/ 296417 w 352328"/>
              <a:gd name="connsiteY27" fmla="*/ 140158 h 340234"/>
              <a:gd name="connsiteX28" fmla="*/ 305378 w 352328"/>
              <a:gd name="connsiteY28" fmla="*/ 131187 h 340234"/>
              <a:gd name="connsiteX29" fmla="*/ 315154 w 352328"/>
              <a:gd name="connsiteY29" fmla="*/ 121337 h 340234"/>
              <a:gd name="connsiteX30" fmla="*/ 315674 w 352328"/>
              <a:gd name="connsiteY30" fmla="*/ 103600 h 340234"/>
              <a:gd name="connsiteX31" fmla="*/ 315154 w 352328"/>
              <a:gd name="connsiteY31" fmla="*/ 103079 h 340234"/>
              <a:gd name="connsiteX32" fmla="*/ 306067 w 352328"/>
              <a:gd name="connsiteY32" fmla="*/ 99252 h 340234"/>
              <a:gd name="connsiteX33" fmla="*/ 296919 w 352328"/>
              <a:gd name="connsiteY33" fmla="*/ 103079 h 340234"/>
              <a:gd name="connsiteX34" fmla="*/ 278120 w 352328"/>
              <a:gd name="connsiteY34" fmla="*/ 121901 h 340234"/>
              <a:gd name="connsiteX35" fmla="*/ 267781 w 352328"/>
              <a:gd name="connsiteY35" fmla="*/ 121901 h 340234"/>
              <a:gd name="connsiteX36" fmla="*/ 267781 w 352328"/>
              <a:gd name="connsiteY36" fmla="*/ 111549 h 340234"/>
              <a:gd name="connsiteX37" fmla="*/ 286579 w 352328"/>
              <a:gd name="connsiteY37" fmla="*/ 92728 h 340234"/>
              <a:gd name="connsiteX38" fmla="*/ 293723 w 352328"/>
              <a:gd name="connsiteY38" fmla="*/ 85576 h 340234"/>
              <a:gd name="connsiteX39" fmla="*/ 293754 w 352328"/>
              <a:gd name="connsiteY39" fmla="*/ 67287 h 340234"/>
              <a:gd name="connsiteX40" fmla="*/ 275488 w 352328"/>
              <a:gd name="connsiteY40" fmla="*/ 67256 h 340234"/>
              <a:gd name="connsiteX41" fmla="*/ 249546 w 352328"/>
              <a:gd name="connsiteY41" fmla="*/ 93418 h 340234"/>
              <a:gd name="connsiteX42" fmla="*/ 239206 w 352328"/>
              <a:gd name="connsiteY42" fmla="*/ 93418 h 340234"/>
              <a:gd name="connsiteX43" fmla="*/ 239206 w 352328"/>
              <a:gd name="connsiteY43" fmla="*/ 83066 h 340234"/>
              <a:gd name="connsiteX44" fmla="*/ 265149 w 352328"/>
              <a:gd name="connsiteY44" fmla="*/ 57092 h 340234"/>
              <a:gd name="connsiteX45" fmla="*/ 272292 w 352328"/>
              <a:gd name="connsiteY45" fmla="*/ 49940 h 340234"/>
              <a:gd name="connsiteX46" fmla="*/ 272292 w 352328"/>
              <a:gd name="connsiteY46" fmla="*/ 31683 h 340234"/>
              <a:gd name="connsiteX47" fmla="*/ 263144 w 352328"/>
              <a:gd name="connsiteY47" fmla="*/ 27856 h 340234"/>
              <a:gd name="connsiteX48" fmla="*/ 254057 w 352328"/>
              <a:gd name="connsiteY48" fmla="*/ 31683 h 340234"/>
              <a:gd name="connsiteX49" fmla="*/ 205557 w 352328"/>
              <a:gd name="connsiteY49" fmla="*/ 80180 h 340234"/>
              <a:gd name="connsiteX50" fmla="*/ 201609 w 352328"/>
              <a:gd name="connsiteY50" fmla="*/ 119021 h 340234"/>
              <a:gd name="connsiteX51" fmla="*/ 184314 w 352328"/>
              <a:gd name="connsiteY51" fmla="*/ 125226 h 340234"/>
              <a:gd name="connsiteX52" fmla="*/ 182998 w 352328"/>
              <a:gd name="connsiteY52" fmla="*/ 125226 h 340234"/>
              <a:gd name="connsiteX53" fmla="*/ 182998 w 352328"/>
              <a:gd name="connsiteY53" fmla="*/ 126293 h 340234"/>
              <a:gd name="connsiteX54" fmla="*/ 155740 w 352328"/>
              <a:gd name="connsiteY54" fmla="*/ 153835 h 340234"/>
              <a:gd name="connsiteX55" fmla="*/ 155489 w 352328"/>
              <a:gd name="connsiteY55" fmla="*/ 153835 h 340234"/>
              <a:gd name="connsiteX56" fmla="*/ 154424 w 352328"/>
              <a:gd name="connsiteY56" fmla="*/ 153835 h 340234"/>
              <a:gd name="connsiteX57" fmla="*/ 154424 w 352328"/>
              <a:gd name="connsiteY57" fmla="*/ 154902 h 340234"/>
              <a:gd name="connsiteX58" fmla="*/ 126915 w 352328"/>
              <a:gd name="connsiteY58" fmla="*/ 182507 h 340234"/>
              <a:gd name="connsiteX59" fmla="*/ 125787 w 352328"/>
              <a:gd name="connsiteY59" fmla="*/ 182507 h 340234"/>
              <a:gd name="connsiteX60" fmla="*/ 99431 w 352328"/>
              <a:gd name="connsiteY60" fmla="*/ 211159 h 340234"/>
              <a:gd name="connsiteX61" fmla="*/ 84743 w 352328"/>
              <a:gd name="connsiteY61" fmla="*/ 207602 h 340234"/>
              <a:gd name="connsiteX62" fmla="*/ 12493 w 352328"/>
              <a:gd name="connsiteY62" fmla="*/ 279877 h 340234"/>
              <a:gd name="connsiteX63" fmla="*/ 2154 w 352328"/>
              <a:gd name="connsiteY63" fmla="*/ 279877 h 340234"/>
              <a:gd name="connsiteX64" fmla="*/ 2068 w 352328"/>
              <a:gd name="connsiteY64" fmla="*/ 269675 h 340234"/>
              <a:gd name="connsiteX65" fmla="*/ 2154 w 352328"/>
              <a:gd name="connsiteY65" fmla="*/ 269588 h 340234"/>
              <a:gd name="connsiteX66" fmla="*/ 73902 w 352328"/>
              <a:gd name="connsiteY66" fmla="*/ 197752 h 340234"/>
              <a:gd name="connsiteX67" fmla="*/ 59302 w 352328"/>
              <a:gd name="connsiteY67" fmla="*/ 183134 h 340234"/>
              <a:gd name="connsiteX68" fmla="*/ 59302 w 352328"/>
              <a:gd name="connsiteY68" fmla="*/ 144173 h 340234"/>
              <a:gd name="connsiteX69" fmla="*/ 72587 w 352328"/>
              <a:gd name="connsiteY69" fmla="*/ 136833 h 340234"/>
              <a:gd name="connsiteX70" fmla="*/ 78101 w 352328"/>
              <a:gd name="connsiteY70" fmla="*/ 105464 h 340234"/>
              <a:gd name="connsiteX71" fmla="*/ 92889 w 352328"/>
              <a:gd name="connsiteY71" fmla="*/ 97810 h 340234"/>
              <a:gd name="connsiteX72" fmla="*/ 91511 w 352328"/>
              <a:gd name="connsiteY72" fmla="*/ 89214 h 340234"/>
              <a:gd name="connsiteX73" fmla="*/ 114069 w 352328"/>
              <a:gd name="connsiteY73" fmla="*/ 62049 h 340234"/>
              <a:gd name="connsiteX74" fmla="*/ 131540 w 352328"/>
              <a:gd name="connsiteY74" fmla="*/ 27248 h 340234"/>
              <a:gd name="connsiteX75" fmla="*/ 150790 w 352328"/>
              <a:gd name="connsiteY75" fmla="*/ 27982 h 340234"/>
              <a:gd name="connsiteX76" fmla="*/ 148847 w 352328"/>
              <a:gd name="connsiteY76" fmla="*/ 16877 h 340234"/>
              <a:gd name="connsiteX77" fmla="*/ 148847 w 352328"/>
              <a:gd name="connsiteY77" fmla="*/ 7278 h 340234"/>
              <a:gd name="connsiteX78" fmla="*/ 156179 w 352328"/>
              <a:gd name="connsiteY78" fmla="*/ 0 h 340234"/>
              <a:gd name="connsiteX79" fmla="*/ 213515 w 352328"/>
              <a:gd name="connsiteY79" fmla="*/ 0 h 340234"/>
              <a:gd name="connsiteX80" fmla="*/ 249044 w 352328"/>
              <a:gd name="connsiteY80" fmla="*/ 15497 h 340234"/>
              <a:gd name="connsiteX81" fmla="*/ 249796 w 352328"/>
              <a:gd name="connsiteY81" fmla="*/ 16249 h 340234"/>
              <a:gd name="connsiteX82" fmla="*/ 262893 w 352328"/>
              <a:gd name="connsiteY82" fmla="*/ 12861 h 340234"/>
              <a:gd name="connsiteX83" fmla="*/ 290402 w 352328"/>
              <a:gd name="connsiteY83" fmla="*/ 40404 h 340234"/>
              <a:gd name="connsiteX84" fmla="*/ 289525 w 352328"/>
              <a:gd name="connsiteY84" fmla="*/ 49501 h 340234"/>
              <a:gd name="connsiteX85" fmla="*/ 311995 w 352328"/>
              <a:gd name="connsiteY85" fmla="*/ 81410 h 340234"/>
              <a:gd name="connsiteX86" fmla="*/ 311018 w 352328"/>
              <a:gd name="connsiteY86" fmla="*/ 85325 h 340234"/>
              <a:gd name="connsiteX87" fmla="*/ 333438 w 352328"/>
              <a:gd name="connsiteY87" fmla="*/ 117045 h 340234"/>
              <a:gd name="connsiteX88" fmla="*/ 331258 w 352328"/>
              <a:gd name="connsiteY88" fmla="*/ 124034 h 340234"/>
              <a:gd name="connsiteX89" fmla="*/ 344292 w 352328"/>
              <a:gd name="connsiteY89" fmla="*/ 131061 h 340234"/>
              <a:gd name="connsiteX90" fmla="*/ 238956 w 352328"/>
              <a:gd name="connsiteY90" fmla="*/ 25785 h 340234"/>
              <a:gd name="connsiteX91" fmla="*/ 238643 w 352328"/>
              <a:gd name="connsiteY91" fmla="*/ 25785 h 340234"/>
              <a:gd name="connsiteX92" fmla="*/ 213577 w 352328"/>
              <a:gd name="connsiteY92" fmla="*/ 14932 h 340234"/>
              <a:gd name="connsiteX93" fmla="*/ 163447 w 352328"/>
              <a:gd name="connsiteY93" fmla="*/ 14932 h 340234"/>
              <a:gd name="connsiteX94" fmla="*/ 163447 w 352328"/>
              <a:gd name="connsiteY94" fmla="*/ 17253 h 340234"/>
              <a:gd name="connsiteX95" fmla="*/ 182246 w 352328"/>
              <a:gd name="connsiteY95" fmla="*/ 36075 h 340234"/>
              <a:gd name="connsiteX96" fmla="*/ 182246 w 352328"/>
              <a:gd name="connsiteY96" fmla="*/ 36075 h 340234"/>
              <a:gd name="connsiteX97" fmla="*/ 202298 w 352328"/>
              <a:gd name="connsiteY97" fmla="*/ 36075 h 340234"/>
              <a:gd name="connsiteX98" fmla="*/ 202298 w 352328"/>
              <a:gd name="connsiteY98" fmla="*/ 36075 h 340234"/>
              <a:gd name="connsiteX99" fmla="*/ 209630 w 352328"/>
              <a:gd name="connsiteY99" fmla="*/ 43353 h 340234"/>
              <a:gd name="connsiteX100" fmla="*/ 202424 w 352328"/>
              <a:gd name="connsiteY100" fmla="*/ 50693 h 340234"/>
              <a:gd name="connsiteX101" fmla="*/ 202361 w 352328"/>
              <a:gd name="connsiteY101" fmla="*/ 50693 h 340234"/>
              <a:gd name="connsiteX102" fmla="*/ 182309 w 352328"/>
              <a:gd name="connsiteY102" fmla="*/ 50693 h 340234"/>
              <a:gd name="connsiteX103" fmla="*/ 182309 w 352328"/>
              <a:gd name="connsiteY103" fmla="*/ 50693 h 340234"/>
              <a:gd name="connsiteX104" fmla="*/ 175353 w 352328"/>
              <a:gd name="connsiteY104" fmla="*/ 49940 h 340234"/>
              <a:gd name="connsiteX105" fmla="*/ 195405 w 352328"/>
              <a:gd name="connsiteY105" fmla="*/ 70016 h 340234"/>
              <a:gd name="connsiteX106" fmla="*/ 212324 w 352328"/>
              <a:gd name="connsiteY106" fmla="*/ 53077 h 340234"/>
              <a:gd name="connsiteX107" fmla="*/ 197222 w 352328"/>
              <a:gd name="connsiteY107" fmla="*/ 97370 h 340234"/>
              <a:gd name="connsiteX108" fmla="*/ 193400 w 352328"/>
              <a:gd name="connsiteY108" fmla="*/ 88210 h 340234"/>
              <a:gd name="connsiteX109" fmla="*/ 149536 w 352328"/>
              <a:gd name="connsiteY109" fmla="*/ 44293 h 340234"/>
              <a:gd name="connsiteX110" fmla="*/ 131239 w 352328"/>
              <a:gd name="connsiteY110" fmla="*/ 44293 h 340234"/>
              <a:gd name="connsiteX111" fmla="*/ 131239 w 352328"/>
              <a:gd name="connsiteY111" fmla="*/ 62613 h 340234"/>
              <a:gd name="connsiteX112" fmla="*/ 138382 w 352328"/>
              <a:gd name="connsiteY112" fmla="*/ 69765 h 340234"/>
              <a:gd name="connsiteX113" fmla="*/ 138382 w 352328"/>
              <a:gd name="connsiteY113" fmla="*/ 69765 h 340234"/>
              <a:gd name="connsiteX114" fmla="*/ 175103 w 352328"/>
              <a:gd name="connsiteY114" fmla="*/ 106530 h 340234"/>
              <a:gd name="connsiteX115" fmla="*/ 193444 w 352328"/>
              <a:gd name="connsiteY115" fmla="*/ 106361 h 340234"/>
              <a:gd name="connsiteX116" fmla="*/ 197160 w 352328"/>
              <a:gd name="connsiteY116" fmla="*/ 97370 h 340234"/>
              <a:gd name="connsiteX117" fmla="*/ 168586 w 352328"/>
              <a:gd name="connsiteY117" fmla="*/ 125979 h 340234"/>
              <a:gd name="connsiteX118" fmla="*/ 164826 w 352328"/>
              <a:gd name="connsiteY118" fmla="*/ 116819 h 340234"/>
              <a:gd name="connsiteX119" fmla="*/ 144837 w 352328"/>
              <a:gd name="connsiteY119" fmla="*/ 96868 h 340234"/>
              <a:gd name="connsiteX120" fmla="*/ 128106 w 352328"/>
              <a:gd name="connsiteY120" fmla="*/ 80117 h 340234"/>
              <a:gd name="connsiteX121" fmla="*/ 109764 w 352328"/>
              <a:gd name="connsiteY121" fmla="*/ 80287 h 340234"/>
              <a:gd name="connsiteX122" fmla="*/ 106048 w 352328"/>
              <a:gd name="connsiteY122" fmla="*/ 89277 h 340234"/>
              <a:gd name="connsiteX123" fmla="*/ 109871 w 352328"/>
              <a:gd name="connsiteY123" fmla="*/ 98374 h 340234"/>
              <a:gd name="connsiteX124" fmla="*/ 146528 w 352328"/>
              <a:gd name="connsiteY124" fmla="*/ 135139 h 340234"/>
              <a:gd name="connsiteX125" fmla="*/ 164826 w 352328"/>
              <a:gd name="connsiteY125" fmla="*/ 135139 h 340234"/>
              <a:gd name="connsiteX126" fmla="*/ 168586 w 352328"/>
              <a:gd name="connsiteY126" fmla="*/ 126167 h 340234"/>
              <a:gd name="connsiteX127" fmla="*/ 139134 w 352328"/>
              <a:gd name="connsiteY127" fmla="*/ 155341 h 340234"/>
              <a:gd name="connsiteX128" fmla="*/ 135375 w 352328"/>
              <a:gd name="connsiteY128" fmla="*/ 146306 h 340234"/>
              <a:gd name="connsiteX129" fmla="*/ 106236 w 352328"/>
              <a:gd name="connsiteY129" fmla="*/ 117070 h 340234"/>
              <a:gd name="connsiteX130" fmla="*/ 88190 w 352328"/>
              <a:gd name="connsiteY130" fmla="*/ 117070 h 340234"/>
              <a:gd name="connsiteX131" fmla="*/ 88190 w 352328"/>
              <a:gd name="connsiteY131" fmla="*/ 135139 h 340234"/>
              <a:gd name="connsiteX132" fmla="*/ 97902 w 352328"/>
              <a:gd name="connsiteY132" fmla="*/ 144864 h 340234"/>
              <a:gd name="connsiteX133" fmla="*/ 117390 w 352328"/>
              <a:gd name="connsiteY133" fmla="*/ 164375 h 340234"/>
              <a:gd name="connsiteX134" fmla="*/ 135099 w 352328"/>
              <a:gd name="connsiteY134" fmla="*/ 165115 h 340234"/>
              <a:gd name="connsiteX135" fmla="*/ 139134 w 352328"/>
              <a:gd name="connsiteY135" fmla="*/ 155341 h 340234"/>
              <a:gd name="connsiteX136" fmla="*/ 107176 w 352328"/>
              <a:gd name="connsiteY136" fmla="*/ 192607 h 340234"/>
              <a:gd name="connsiteX137" fmla="*/ 107502 w 352328"/>
              <a:gd name="connsiteY137" fmla="*/ 174865 h 340234"/>
              <a:gd name="connsiteX138" fmla="*/ 107176 w 352328"/>
              <a:gd name="connsiteY138" fmla="*/ 174539 h 340234"/>
              <a:gd name="connsiteX139" fmla="*/ 87688 w 352328"/>
              <a:gd name="connsiteY139" fmla="*/ 155027 h 340234"/>
              <a:gd name="connsiteX140" fmla="*/ 78665 w 352328"/>
              <a:gd name="connsiteY140" fmla="*/ 151325 h 340234"/>
              <a:gd name="connsiteX141" fmla="*/ 65606 w 352328"/>
              <a:gd name="connsiteY141" fmla="*/ 163321 h 340234"/>
              <a:gd name="connsiteX142" fmla="*/ 69641 w 352328"/>
              <a:gd name="connsiteY142" fmla="*/ 173096 h 340234"/>
              <a:gd name="connsiteX143" fmla="*/ 89129 w 352328"/>
              <a:gd name="connsiteY143" fmla="*/ 192607 h 340234"/>
              <a:gd name="connsiteX144" fmla="*/ 98153 w 352328"/>
              <a:gd name="connsiteY144" fmla="*/ 196372 h 340234"/>
              <a:gd name="connsiteX145" fmla="*/ 107114 w 352328"/>
              <a:gd name="connsiteY145" fmla="*/ 192607 h 34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52328" h="340234">
                <a:moveTo>
                  <a:pt x="344292" y="131061"/>
                </a:moveTo>
                <a:cubicBezTo>
                  <a:pt x="355007" y="141833"/>
                  <a:pt x="355007" y="159249"/>
                  <a:pt x="344292" y="170022"/>
                </a:cubicBezTo>
                <a:lnTo>
                  <a:pt x="273420" y="240916"/>
                </a:lnTo>
                <a:cubicBezTo>
                  <a:pt x="253838" y="260622"/>
                  <a:pt x="227695" y="272436"/>
                  <a:pt x="199980" y="274105"/>
                </a:cubicBezTo>
                <a:lnTo>
                  <a:pt x="195280" y="278810"/>
                </a:lnTo>
                <a:cubicBezTo>
                  <a:pt x="204560" y="284036"/>
                  <a:pt x="215188" y="286351"/>
                  <a:pt x="225797" y="285460"/>
                </a:cubicBezTo>
                <a:lnTo>
                  <a:pt x="228053" y="285460"/>
                </a:lnTo>
                <a:cubicBezTo>
                  <a:pt x="230202" y="285247"/>
                  <a:pt x="232326" y="286031"/>
                  <a:pt x="233817" y="287594"/>
                </a:cubicBezTo>
                <a:lnTo>
                  <a:pt x="273922" y="327684"/>
                </a:lnTo>
                <a:cubicBezTo>
                  <a:pt x="276729" y="330563"/>
                  <a:pt x="276729" y="335156"/>
                  <a:pt x="273922" y="338035"/>
                </a:cubicBezTo>
                <a:cubicBezTo>
                  <a:pt x="272543" y="339416"/>
                  <a:pt x="270669" y="340187"/>
                  <a:pt x="268721" y="340169"/>
                </a:cubicBezTo>
                <a:cubicBezTo>
                  <a:pt x="266791" y="340181"/>
                  <a:pt x="264936" y="339416"/>
                  <a:pt x="263582" y="338035"/>
                </a:cubicBezTo>
                <a:lnTo>
                  <a:pt x="225985" y="300392"/>
                </a:lnTo>
                <a:cubicBezTo>
                  <a:pt x="211459" y="301396"/>
                  <a:pt x="196997" y="297676"/>
                  <a:pt x="184753" y="289789"/>
                </a:cubicBezTo>
                <a:lnTo>
                  <a:pt x="136502" y="338098"/>
                </a:lnTo>
                <a:cubicBezTo>
                  <a:pt x="135149" y="339478"/>
                  <a:pt x="133294" y="340250"/>
                  <a:pt x="131364" y="340231"/>
                </a:cubicBezTo>
                <a:cubicBezTo>
                  <a:pt x="127354" y="340338"/>
                  <a:pt x="124014" y="337163"/>
                  <a:pt x="123907" y="333148"/>
                </a:cubicBezTo>
                <a:cubicBezTo>
                  <a:pt x="123851" y="331090"/>
                  <a:pt x="124672" y="329101"/>
                  <a:pt x="126163" y="327684"/>
                </a:cubicBezTo>
                <a:lnTo>
                  <a:pt x="191646" y="261933"/>
                </a:lnTo>
                <a:cubicBezTo>
                  <a:pt x="192955" y="260635"/>
                  <a:pt x="194691" y="259857"/>
                  <a:pt x="196533" y="259738"/>
                </a:cubicBezTo>
                <a:cubicBezTo>
                  <a:pt x="221598" y="258891"/>
                  <a:pt x="245404" y="248501"/>
                  <a:pt x="263081" y="230690"/>
                </a:cubicBezTo>
                <a:lnTo>
                  <a:pt x="333952" y="159795"/>
                </a:lnTo>
                <a:cubicBezTo>
                  <a:pt x="339003" y="154751"/>
                  <a:pt x="339022" y="146564"/>
                  <a:pt x="333984" y="141507"/>
                </a:cubicBezTo>
                <a:cubicBezTo>
                  <a:pt x="328946" y="136450"/>
                  <a:pt x="320768" y="136431"/>
                  <a:pt x="315717" y="141475"/>
                </a:cubicBezTo>
                <a:lnTo>
                  <a:pt x="306694" y="150510"/>
                </a:lnTo>
                <a:cubicBezTo>
                  <a:pt x="303856" y="153352"/>
                  <a:pt x="299256" y="153352"/>
                  <a:pt x="296417" y="150510"/>
                </a:cubicBezTo>
                <a:cubicBezTo>
                  <a:pt x="293560" y="147687"/>
                  <a:pt x="293535" y="143075"/>
                  <a:pt x="296355" y="140221"/>
                </a:cubicBezTo>
                <a:cubicBezTo>
                  <a:pt x="296380" y="140196"/>
                  <a:pt x="296399" y="140177"/>
                  <a:pt x="296417" y="140158"/>
                </a:cubicBezTo>
                <a:lnTo>
                  <a:pt x="305378" y="131187"/>
                </a:lnTo>
                <a:lnTo>
                  <a:pt x="315154" y="121337"/>
                </a:lnTo>
                <a:cubicBezTo>
                  <a:pt x="320192" y="116581"/>
                  <a:pt x="320423" y="108638"/>
                  <a:pt x="315674" y="103600"/>
                </a:cubicBezTo>
                <a:cubicBezTo>
                  <a:pt x="315504" y="103418"/>
                  <a:pt x="315329" y="103249"/>
                  <a:pt x="315154" y="103079"/>
                </a:cubicBezTo>
                <a:cubicBezTo>
                  <a:pt x="312772" y="100614"/>
                  <a:pt x="309489" y="99234"/>
                  <a:pt x="306067" y="99252"/>
                </a:cubicBezTo>
                <a:cubicBezTo>
                  <a:pt x="302634" y="99259"/>
                  <a:pt x="299337" y="100633"/>
                  <a:pt x="296919" y="103079"/>
                </a:cubicBezTo>
                <a:lnTo>
                  <a:pt x="278120" y="121901"/>
                </a:lnTo>
                <a:cubicBezTo>
                  <a:pt x="275219" y="124649"/>
                  <a:pt x="270682" y="124649"/>
                  <a:pt x="267781" y="121901"/>
                </a:cubicBezTo>
                <a:cubicBezTo>
                  <a:pt x="264973" y="119021"/>
                  <a:pt x="264973" y="114429"/>
                  <a:pt x="267781" y="111549"/>
                </a:cubicBezTo>
                <a:lnTo>
                  <a:pt x="286579" y="92728"/>
                </a:lnTo>
                <a:lnTo>
                  <a:pt x="293723" y="85576"/>
                </a:lnTo>
                <a:cubicBezTo>
                  <a:pt x="298774" y="80531"/>
                  <a:pt x="298792" y="72344"/>
                  <a:pt x="293754" y="67287"/>
                </a:cubicBezTo>
                <a:cubicBezTo>
                  <a:pt x="288716" y="62230"/>
                  <a:pt x="280539" y="62212"/>
                  <a:pt x="275488" y="67256"/>
                </a:cubicBezTo>
                <a:lnTo>
                  <a:pt x="249546" y="93418"/>
                </a:lnTo>
                <a:cubicBezTo>
                  <a:pt x="246688" y="96266"/>
                  <a:pt x="242064" y="96266"/>
                  <a:pt x="239206" y="93418"/>
                </a:cubicBezTo>
                <a:cubicBezTo>
                  <a:pt x="236399" y="90538"/>
                  <a:pt x="236399" y="85946"/>
                  <a:pt x="239206" y="83066"/>
                </a:cubicBezTo>
                <a:lnTo>
                  <a:pt x="265149" y="57092"/>
                </a:lnTo>
                <a:lnTo>
                  <a:pt x="272292" y="49940"/>
                </a:lnTo>
                <a:cubicBezTo>
                  <a:pt x="277318" y="44896"/>
                  <a:pt x="277318" y="36727"/>
                  <a:pt x="272292" y="31683"/>
                </a:cubicBezTo>
                <a:cubicBezTo>
                  <a:pt x="269874" y="29236"/>
                  <a:pt x="266577" y="27862"/>
                  <a:pt x="263144" y="27856"/>
                </a:cubicBezTo>
                <a:cubicBezTo>
                  <a:pt x="259722" y="27837"/>
                  <a:pt x="256439" y="29218"/>
                  <a:pt x="254057" y="31683"/>
                </a:cubicBezTo>
                <a:lnTo>
                  <a:pt x="205557" y="80180"/>
                </a:lnTo>
                <a:cubicBezTo>
                  <a:pt x="215175" y="92000"/>
                  <a:pt x="213408" y="109385"/>
                  <a:pt x="201609" y="119021"/>
                </a:cubicBezTo>
                <a:cubicBezTo>
                  <a:pt x="196721" y="123005"/>
                  <a:pt x="190618" y="125195"/>
                  <a:pt x="184314" y="125226"/>
                </a:cubicBezTo>
                <a:lnTo>
                  <a:pt x="182998" y="125226"/>
                </a:lnTo>
                <a:lnTo>
                  <a:pt x="182998" y="126293"/>
                </a:lnTo>
                <a:cubicBezTo>
                  <a:pt x="183067" y="141432"/>
                  <a:pt x="170867" y="153766"/>
                  <a:pt x="155740" y="153835"/>
                </a:cubicBezTo>
                <a:cubicBezTo>
                  <a:pt x="155658" y="153835"/>
                  <a:pt x="155571" y="153835"/>
                  <a:pt x="155489" y="153835"/>
                </a:cubicBezTo>
                <a:lnTo>
                  <a:pt x="154424" y="153835"/>
                </a:lnTo>
                <a:lnTo>
                  <a:pt x="154424" y="154902"/>
                </a:lnTo>
                <a:cubicBezTo>
                  <a:pt x="154424" y="170122"/>
                  <a:pt x="142117" y="182469"/>
                  <a:pt x="126915" y="182507"/>
                </a:cubicBezTo>
                <a:lnTo>
                  <a:pt x="125787" y="182507"/>
                </a:lnTo>
                <a:cubicBezTo>
                  <a:pt x="126414" y="197702"/>
                  <a:pt x="114608" y="210532"/>
                  <a:pt x="99431" y="211159"/>
                </a:cubicBezTo>
                <a:cubicBezTo>
                  <a:pt x="94299" y="211366"/>
                  <a:pt x="89211" y="210137"/>
                  <a:pt x="84743" y="207602"/>
                </a:cubicBezTo>
                <a:lnTo>
                  <a:pt x="12493" y="279877"/>
                </a:lnTo>
                <a:cubicBezTo>
                  <a:pt x="9633" y="282725"/>
                  <a:pt x="5014" y="282725"/>
                  <a:pt x="2154" y="279877"/>
                </a:cubicBezTo>
                <a:cubicBezTo>
                  <a:pt x="-684" y="277085"/>
                  <a:pt x="-722" y="272518"/>
                  <a:pt x="2068" y="269675"/>
                </a:cubicBezTo>
                <a:cubicBezTo>
                  <a:pt x="2096" y="269644"/>
                  <a:pt x="2125" y="269619"/>
                  <a:pt x="2154" y="269588"/>
                </a:cubicBezTo>
                <a:lnTo>
                  <a:pt x="73902" y="197752"/>
                </a:lnTo>
                <a:lnTo>
                  <a:pt x="59302" y="183134"/>
                </a:lnTo>
                <a:cubicBezTo>
                  <a:pt x="48587" y="172362"/>
                  <a:pt x="48587" y="154946"/>
                  <a:pt x="59302" y="144173"/>
                </a:cubicBezTo>
                <a:cubicBezTo>
                  <a:pt x="62943" y="140509"/>
                  <a:pt x="67548" y="137962"/>
                  <a:pt x="72587" y="136833"/>
                </a:cubicBezTo>
                <a:cubicBezTo>
                  <a:pt x="67624" y="126261"/>
                  <a:pt x="69836" y="113708"/>
                  <a:pt x="78101" y="105464"/>
                </a:cubicBezTo>
                <a:cubicBezTo>
                  <a:pt x="82111" y="101429"/>
                  <a:pt x="87281" y="98757"/>
                  <a:pt x="92889" y="97810"/>
                </a:cubicBezTo>
                <a:cubicBezTo>
                  <a:pt x="91962" y="95043"/>
                  <a:pt x="91492" y="92138"/>
                  <a:pt x="91511" y="89214"/>
                </a:cubicBezTo>
                <a:cubicBezTo>
                  <a:pt x="91423" y="75870"/>
                  <a:pt x="100948" y="64401"/>
                  <a:pt x="114069" y="62049"/>
                </a:cubicBezTo>
                <a:cubicBezTo>
                  <a:pt x="109294" y="47606"/>
                  <a:pt x="117121" y="32028"/>
                  <a:pt x="131540" y="27248"/>
                </a:cubicBezTo>
                <a:cubicBezTo>
                  <a:pt x="137837" y="25164"/>
                  <a:pt x="144674" y="25422"/>
                  <a:pt x="150790" y="27982"/>
                </a:cubicBezTo>
                <a:cubicBezTo>
                  <a:pt x="149517" y="24418"/>
                  <a:pt x="148860" y="20660"/>
                  <a:pt x="148847" y="16877"/>
                </a:cubicBezTo>
                <a:lnTo>
                  <a:pt x="148847" y="7278"/>
                </a:lnTo>
                <a:cubicBezTo>
                  <a:pt x="148878" y="3250"/>
                  <a:pt x="152156" y="0"/>
                  <a:pt x="156179" y="0"/>
                </a:cubicBezTo>
                <a:lnTo>
                  <a:pt x="213515" y="0"/>
                </a:lnTo>
                <a:cubicBezTo>
                  <a:pt x="227000" y="-19"/>
                  <a:pt x="239877" y="5603"/>
                  <a:pt x="249044" y="15497"/>
                </a:cubicBezTo>
                <a:lnTo>
                  <a:pt x="249796" y="16249"/>
                </a:lnTo>
                <a:cubicBezTo>
                  <a:pt x="253807" y="14029"/>
                  <a:pt x="258312" y="12861"/>
                  <a:pt x="262893" y="12861"/>
                </a:cubicBezTo>
                <a:cubicBezTo>
                  <a:pt x="278089" y="12861"/>
                  <a:pt x="290402" y="25190"/>
                  <a:pt x="290402" y="40404"/>
                </a:cubicBezTo>
                <a:cubicBezTo>
                  <a:pt x="290634" y="43466"/>
                  <a:pt x="290339" y="46540"/>
                  <a:pt x="289525" y="49501"/>
                </a:cubicBezTo>
                <a:cubicBezTo>
                  <a:pt x="304532" y="52098"/>
                  <a:pt x="314590" y="66384"/>
                  <a:pt x="311995" y="81410"/>
                </a:cubicBezTo>
                <a:cubicBezTo>
                  <a:pt x="311763" y="82733"/>
                  <a:pt x="311438" y="84045"/>
                  <a:pt x="311018" y="85325"/>
                </a:cubicBezTo>
                <a:cubicBezTo>
                  <a:pt x="325957" y="87884"/>
                  <a:pt x="335995" y="102088"/>
                  <a:pt x="333438" y="117045"/>
                </a:cubicBezTo>
                <a:cubicBezTo>
                  <a:pt x="333025" y="119461"/>
                  <a:pt x="332292" y="121813"/>
                  <a:pt x="331258" y="124034"/>
                </a:cubicBezTo>
                <a:cubicBezTo>
                  <a:pt x="336171" y="125119"/>
                  <a:pt x="340682" y="127554"/>
                  <a:pt x="344292" y="131061"/>
                </a:cubicBezTo>
                <a:close/>
                <a:moveTo>
                  <a:pt x="238956" y="25785"/>
                </a:moveTo>
                <a:lnTo>
                  <a:pt x="238643" y="25785"/>
                </a:lnTo>
                <a:cubicBezTo>
                  <a:pt x="232169" y="18822"/>
                  <a:pt x="223077" y="14888"/>
                  <a:pt x="213577" y="14932"/>
                </a:cubicBezTo>
                <a:lnTo>
                  <a:pt x="163447" y="14932"/>
                </a:lnTo>
                <a:lnTo>
                  <a:pt x="163447" y="17253"/>
                </a:lnTo>
                <a:cubicBezTo>
                  <a:pt x="163447" y="27649"/>
                  <a:pt x="171863" y="36075"/>
                  <a:pt x="182246" y="36075"/>
                </a:cubicBezTo>
                <a:lnTo>
                  <a:pt x="182246" y="36075"/>
                </a:lnTo>
                <a:lnTo>
                  <a:pt x="202298" y="36075"/>
                </a:lnTo>
                <a:lnTo>
                  <a:pt x="202298" y="36075"/>
                </a:lnTo>
                <a:cubicBezTo>
                  <a:pt x="206309" y="36106"/>
                  <a:pt x="209561" y="39337"/>
                  <a:pt x="209630" y="43353"/>
                </a:cubicBezTo>
                <a:cubicBezTo>
                  <a:pt x="209667" y="47374"/>
                  <a:pt x="206440" y="50655"/>
                  <a:pt x="202424" y="50693"/>
                </a:cubicBezTo>
                <a:cubicBezTo>
                  <a:pt x="202405" y="50693"/>
                  <a:pt x="202380" y="50693"/>
                  <a:pt x="202361" y="50693"/>
                </a:cubicBezTo>
                <a:lnTo>
                  <a:pt x="182309" y="50693"/>
                </a:lnTo>
                <a:lnTo>
                  <a:pt x="182309" y="50693"/>
                </a:lnTo>
                <a:cubicBezTo>
                  <a:pt x="179971" y="50699"/>
                  <a:pt x="177634" y="50448"/>
                  <a:pt x="175353" y="49940"/>
                </a:cubicBezTo>
                <a:lnTo>
                  <a:pt x="195405" y="70016"/>
                </a:lnTo>
                <a:lnTo>
                  <a:pt x="212324" y="53077"/>
                </a:lnTo>
                <a:close/>
                <a:moveTo>
                  <a:pt x="197222" y="97370"/>
                </a:moveTo>
                <a:cubicBezTo>
                  <a:pt x="197216" y="93932"/>
                  <a:pt x="195844" y="90632"/>
                  <a:pt x="193400" y="88210"/>
                </a:cubicBezTo>
                <a:lnTo>
                  <a:pt x="149536" y="44293"/>
                </a:lnTo>
                <a:cubicBezTo>
                  <a:pt x="144486" y="39237"/>
                  <a:pt x="136289" y="39237"/>
                  <a:pt x="131239" y="44293"/>
                </a:cubicBezTo>
                <a:cubicBezTo>
                  <a:pt x="126188" y="49350"/>
                  <a:pt x="126188" y="57556"/>
                  <a:pt x="131239" y="62613"/>
                </a:cubicBezTo>
                <a:lnTo>
                  <a:pt x="138382" y="69765"/>
                </a:lnTo>
                <a:lnTo>
                  <a:pt x="138382" y="69765"/>
                </a:lnTo>
                <a:lnTo>
                  <a:pt x="175103" y="106530"/>
                </a:lnTo>
                <a:cubicBezTo>
                  <a:pt x="180216" y="111555"/>
                  <a:pt x="188425" y="111480"/>
                  <a:pt x="193444" y="106361"/>
                </a:cubicBezTo>
                <a:cubicBezTo>
                  <a:pt x="195800" y="103958"/>
                  <a:pt x="197135" y="100733"/>
                  <a:pt x="197160" y="97370"/>
                </a:cubicBezTo>
                <a:close/>
                <a:moveTo>
                  <a:pt x="168586" y="125979"/>
                </a:moveTo>
                <a:cubicBezTo>
                  <a:pt x="168642" y="122541"/>
                  <a:pt x="167282" y="119229"/>
                  <a:pt x="164826" y="116819"/>
                </a:cubicBezTo>
                <a:lnTo>
                  <a:pt x="144837" y="96868"/>
                </a:lnTo>
                <a:lnTo>
                  <a:pt x="128106" y="80117"/>
                </a:lnTo>
                <a:cubicBezTo>
                  <a:pt x="122992" y="75092"/>
                  <a:pt x="114784" y="75167"/>
                  <a:pt x="109764" y="80287"/>
                </a:cubicBezTo>
                <a:cubicBezTo>
                  <a:pt x="107408" y="82689"/>
                  <a:pt x="106073" y="85914"/>
                  <a:pt x="106048" y="89277"/>
                </a:cubicBezTo>
                <a:cubicBezTo>
                  <a:pt x="106030" y="92703"/>
                  <a:pt x="107408" y="95990"/>
                  <a:pt x="109871" y="98374"/>
                </a:cubicBezTo>
                <a:lnTo>
                  <a:pt x="146528" y="135139"/>
                </a:lnTo>
                <a:cubicBezTo>
                  <a:pt x="151604" y="140145"/>
                  <a:pt x="159750" y="140145"/>
                  <a:pt x="164826" y="135139"/>
                </a:cubicBezTo>
                <a:cubicBezTo>
                  <a:pt x="167232" y="132774"/>
                  <a:pt x="168586" y="129543"/>
                  <a:pt x="168586" y="126167"/>
                </a:cubicBezTo>
                <a:close/>
                <a:moveTo>
                  <a:pt x="139134" y="155341"/>
                </a:moveTo>
                <a:cubicBezTo>
                  <a:pt x="139153" y="151946"/>
                  <a:pt x="137800" y="148684"/>
                  <a:pt x="135375" y="146306"/>
                </a:cubicBezTo>
                <a:lnTo>
                  <a:pt x="106236" y="117070"/>
                </a:lnTo>
                <a:cubicBezTo>
                  <a:pt x="101255" y="112082"/>
                  <a:pt x="93171" y="112082"/>
                  <a:pt x="88190" y="117070"/>
                </a:cubicBezTo>
                <a:cubicBezTo>
                  <a:pt x="83208" y="122058"/>
                  <a:pt x="83208" y="130151"/>
                  <a:pt x="88190" y="135139"/>
                </a:cubicBezTo>
                <a:lnTo>
                  <a:pt x="97902" y="144864"/>
                </a:lnTo>
                <a:lnTo>
                  <a:pt x="117390" y="164375"/>
                </a:lnTo>
                <a:cubicBezTo>
                  <a:pt x="122078" y="169476"/>
                  <a:pt x="130004" y="169808"/>
                  <a:pt x="135099" y="165115"/>
                </a:cubicBezTo>
                <a:cubicBezTo>
                  <a:pt x="137818" y="162612"/>
                  <a:pt x="139291" y="159036"/>
                  <a:pt x="139134" y="155341"/>
                </a:cubicBezTo>
                <a:close/>
                <a:moveTo>
                  <a:pt x="107176" y="192607"/>
                </a:moveTo>
                <a:cubicBezTo>
                  <a:pt x="112158" y="187796"/>
                  <a:pt x="112308" y="179853"/>
                  <a:pt x="107502" y="174865"/>
                </a:cubicBezTo>
                <a:cubicBezTo>
                  <a:pt x="107396" y="174752"/>
                  <a:pt x="107289" y="174646"/>
                  <a:pt x="107176" y="174539"/>
                </a:cubicBezTo>
                <a:lnTo>
                  <a:pt x="87688" y="155027"/>
                </a:lnTo>
                <a:cubicBezTo>
                  <a:pt x="85301" y="152624"/>
                  <a:pt x="82049" y="151288"/>
                  <a:pt x="78665" y="151325"/>
                </a:cubicBezTo>
                <a:cubicBezTo>
                  <a:pt x="71747" y="151031"/>
                  <a:pt x="65901" y="156401"/>
                  <a:pt x="65606" y="163321"/>
                </a:cubicBezTo>
                <a:cubicBezTo>
                  <a:pt x="65449" y="167017"/>
                  <a:pt x="66922" y="170593"/>
                  <a:pt x="69641" y="173096"/>
                </a:cubicBezTo>
                <a:lnTo>
                  <a:pt x="89129" y="192607"/>
                </a:lnTo>
                <a:cubicBezTo>
                  <a:pt x="91504" y="195036"/>
                  <a:pt x="94763" y="196391"/>
                  <a:pt x="98153" y="196372"/>
                </a:cubicBezTo>
                <a:cubicBezTo>
                  <a:pt x="101524" y="196372"/>
                  <a:pt x="104751" y="195016"/>
                  <a:pt x="107114" y="192607"/>
                </a:cubicBezTo>
                <a:close/>
              </a:path>
            </a:pathLst>
          </a:custGeom>
          <a:gradFill>
            <a:gsLst>
              <a:gs pos="0">
                <a:srgbClr val="D8AF11"/>
              </a:gs>
              <a:gs pos="55000">
                <a:srgbClr val="76BD69"/>
              </a:gs>
              <a:gs pos="83000">
                <a:srgbClr val="009AA2"/>
              </a:gs>
              <a:gs pos="100000">
                <a:srgbClr val="014E85"/>
              </a:gs>
            </a:gsLst>
            <a:lin ang="5400000" scaled="1"/>
          </a:gra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64" name="Freihandform 163">
            <a:extLst>
              <a:ext uri="{FF2B5EF4-FFF2-40B4-BE49-F238E27FC236}">
                <a16:creationId xmlns:a16="http://schemas.microsoft.com/office/drawing/2014/main" id="{DE2E8B38-D806-B142-85E7-67B995755A67}"/>
              </a:ext>
            </a:extLst>
          </p:cNvPr>
          <p:cNvSpPr/>
          <p:nvPr/>
        </p:nvSpPr>
        <p:spPr>
          <a:xfrm>
            <a:off x="5546725" y="5818664"/>
            <a:ext cx="17170" cy="17224"/>
          </a:xfrm>
          <a:custGeom>
            <a:avLst/>
            <a:gdLst>
              <a:gd name="connsiteX0" fmla="*/ 12445 w 14605"/>
              <a:gd name="connsiteY0" fmla="*/ 2163 h 14651"/>
              <a:gd name="connsiteX1" fmla="*/ 12507 w 14605"/>
              <a:gd name="connsiteY1" fmla="*/ 12452 h 14651"/>
              <a:gd name="connsiteX2" fmla="*/ 12445 w 14605"/>
              <a:gd name="connsiteY2" fmla="*/ 12515 h 14651"/>
              <a:gd name="connsiteX3" fmla="*/ 2105 w 14605"/>
              <a:gd name="connsiteY3" fmla="*/ 12515 h 14651"/>
              <a:gd name="connsiteX4" fmla="*/ 2105 w 14605"/>
              <a:gd name="connsiteY4" fmla="*/ 2163 h 14651"/>
              <a:gd name="connsiteX5" fmla="*/ 2105 w 14605"/>
              <a:gd name="connsiteY5" fmla="*/ 2163 h 14651"/>
              <a:gd name="connsiteX6" fmla="*/ 12382 w 14605"/>
              <a:gd name="connsiteY6" fmla="*/ 2100 h 14651"/>
              <a:gd name="connsiteX7" fmla="*/ 12445 w 14605"/>
              <a:gd name="connsiteY7" fmla="*/ 2163 h 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5" h="14651">
                <a:moveTo>
                  <a:pt x="12445" y="2163"/>
                </a:moveTo>
                <a:cubicBezTo>
                  <a:pt x="15302" y="4986"/>
                  <a:pt x="15327" y="9597"/>
                  <a:pt x="12507" y="12452"/>
                </a:cubicBezTo>
                <a:cubicBezTo>
                  <a:pt x="12482" y="12477"/>
                  <a:pt x="12464" y="12496"/>
                  <a:pt x="12445" y="12515"/>
                </a:cubicBezTo>
                <a:cubicBezTo>
                  <a:pt x="9587" y="15363"/>
                  <a:pt x="4963" y="15363"/>
                  <a:pt x="2105" y="12515"/>
                </a:cubicBezTo>
                <a:cubicBezTo>
                  <a:pt x="-702" y="9635"/>
                  <a:pt x="-702" y="5043"/>
                  <a:pt x="2105" y="2163"/>
                </a:cubicBezTo>
                <a:lnTo>
                  <a:pt x="2105" y="2163"/>
                </a:lnTo>
                <a:cubicBezTo>
                  <a:pt x="4925" y="-698"/>
                  <a:pt x="9531" y="-723"/>
                  <a:pt x="12382" y="2100"/>
                </a:cubicBezTo>
                <a:cubicBezTo>
                  <a:pt x="12407" y="2125"/>
                  <a:pt x="12426" y="2144"/>
                  <a:pt x="12445" y="2163"/>
                </a:cubicBezTo>
                <a:close/>
              </a:path>
            </a:pathLst>
          </a:custGeom>
          <a:solidFill>
            <a:srgbClr val="E7A700"/>
          </a:solidFill>
          <a:ln w="62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B5160CF5-F533-A442-AC42-8C4659352628}"/>
              </a:ext>
            </a:extLst>
          </p:cNvPr>
          <p:cNvSpPr txBox="1"/>
          <p:nvPr/>
        </p:nvSpPr>
        <p:spPr>
          <a:xfrm>
            <a:off x="4948118" y="6079064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spc="0" baseline="0" dirty="0">
                <a:solidFill>
                  <a:srgbClr val="014E85"/>
                </a:solidFill>
                <a:latin typeface="RobotoCondensed-Bold"/>
                <a:ea typeface="RobotoCondensed-Bold"/>
                <a:cs typeface="RobotoCondensed-Bold"/>
                <a:sym typeface="RobotoCondensed-Bold"/>
                <a:rtl val="0"/>
              </a:rPr>
              <a:t>SUCCESSES</a:t>
            </a:r>
          </a:p>
        </p:txBody>
      </p:sp>
      <p:sp>
        <p:nvSpPr>
          <p:cNvPr id="5" name="Freihandform 22">
            <a:extLst>
              <a:ext uri="{FF2B5EF4-FFF2-40B4-BE49-F238E27FC236}">
                <a16:creationId xmlns:a16="http://schemas.microsoft.com/office/drawing/2014/main" id="{C5613199-3C6C-8712-5171-50BA4B5A8C5F}"/>
              </a:ext>
            </a:extLst>
          </p:cNvPr>
          <p:cNvSpPr/>
          <p:nvPr/>
        </p:nvSpPr>
        <p:spPr>
          <a:xfrm>
            <a:off x="3608704" y="-1"/>
            <a:ext cx="668383" cy="6858001"/>
          </a:xfrm>
          <a:custGeom>
            <a:avLst/>
            <a:gdLst>
              <a:gd name="connsiteX0" fmla="*/ 0 w 668383"/>
              <a:gd name="connsiteY0" fmla="*/ 6984345 h 6984345"/>
              <a:gd name="connsiteX1" fmla="*/ 569226 w 668383"/>
              <a:gd name="connsiteY1" fmla="*/ 0 h 698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8383" h="6984345">
                <a:moveTo>
                  <a:pt x="0" y="6984345"/>
                </a:moveTo>
                <a:cubicBezTo>
                  <a:pt x="0" y="6984345"/>
                  <a:pt x="975952" y="3066003"/>
                  <a:pt x="569226" y="0"/>
                </a:cubicBezTo>
              </a:path>
            </a:pathLst>
          </a:custGeom>
          <a:noFill/>
          <a:ln w="6437" cap="flat">
            <a:solidFill>
              <a:srgbClr val="009AA2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6" name="Freihandform 23">
            <a:extLst>
              <a:ext uri="{FF2B5EF4-FFF2-40B4-BE49-F238E27FC236}">
                <a16:creationId xmlns:a16="http://schemas.microsoft.com/office/drawing/2014/main" id="{760DE2D9-74CB-CBB2-53C5-3D7D24EB25F9}"/>
              </a:ext>
            </a:extLst>
          </p:cNvPr>
          <p:cNvSpPr/>
          <p:nvPr/>
        </p:nvSpPr>
        <p:spPr>
          <a:xfrm>
            <a:off x="3322338" y="0"/>
            <a:ext cx="954650" cy="6858000"/>
          </a:xfrm>
          <a:custGeom>
            <a:avLst/>
            <a:gdLst>
              <a:gd name="connsiteX0" fmla="*/ 493745 w 954650"/>
              <a:gd name="connsiteY0" fmla="*/ 0 h 7006148"/>
              <a:gd name="connsiteX1" fmla="*/ 0 w 954650"/>
              <a:gd name="connsiteY1" fmla="*/ 7006148 h 700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4650" h="7006148">
                <a:moveTo>
                  <a:pt x="493745" y="0"/>
                </a:moveTo>
                <a:cubicBezTo>
                  <a:pt x="493745" y="0"/>
                  <a:pt x="1807000" y="4087536"/>
                  <a:pt x="0" y="7006148"/>
                </a:cubicBezTo>
              </a:path>
            </a:pathLst>
          </a:custGeom>
          <a:noFill/>
          <a:ln w="6437" cap="flat">
            <a:solidFill>
              <a:srgbClr val="D8AF11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014E85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96AC47-D4D1-DC17-15F8-1DE31826A49C}"/>
              </a:ext>
            </a:extLst>
          </p:cNvPr>
          <p:cNvSpPr txBox="1"/>
          <p:nvPr/>
        </p:nvSpPr>
        <p:spPr>
          <a:xfrm>
            <a:off x="4826696" y="3642548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spc="0" baseline="0" dirty="0">
                <a:solidFill>
                  <a:srgbClr val="005085"/>
                </a:solidFill>
                <a:latin typeface="RobotoCondensed-Bold"/>
                <a:ea typeface="RobotoCondensed-Bold"/>
                <a:cs typeface="RobotoCondensed-Bold"/>
                <a:sym typeface="RobotoCondensed-Bold"/>
                <a:rtl val="0"/>
              </a:rPr>
              <a:t>MY AUDIENCE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428464-A867-6A1E-CF42-E6453D76E8BB}"/>
              </a:ext>
            </a:extLst>
          </p:cNvPr>
          <p:cNvSpPr txBox="1"/>
          <p:nvPr/>
        </p:nvSpPr>
        <p:spPr>
          <a:xfrm>
            <a:off x="7246022" y="3231861"/>
            <a:ext cx="463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whom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I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talk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B6D789-33DA-BEF4-1752-B4ABFE3A859D}"/>
              </a:ext>
            </a:extLst>
          </p:cNvPr>
          <p:cNvSpPr txBox="1"/>
          <p:nvPr/>
        </p:nvSpPr>
        <p:spPr>
          <a:xfrm>
            <a:off x="7246022" y="4429847"/>
            <a:ext cx="46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Who acts? What happens? Where? Why? When was that? How many?</a:t>
            </a:r>
            <a:endParaRPr lang="de-DE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054B5A-8775-61E0-4292-935C55BCD791}"/>
              </a:ext>
            </a:extLst>
          </p:cNvPr>
          <p:cNvSpPr txBox="1"/>
          <p:nvPr/>
        </p:nvSpPr>
        <p:spPr>
          <a:xfrm>
            <a:off x="7246022" y="5710065"/>
            <a:ext cx="463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People switch on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the</a:t>
            </a:r>
            <a:r>
              <a:rPr lang="de-DE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radio</a:t>
            </a:r>
            <a:endParaRPr lang="de-DE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Freihandform 11">
            <a:extLst>
              <a:ext uri="{FF2B5EF4-FFF2-40B4-BE49-F238E27FC236}">
                <a16:creationId xmlns:a16="http://schemas.microsoft.com/office/drawing/2014/main" id="{B7779F89-72F2-4D58-C69E-90E077A9B1B0}"/>
              </a:ext>
            </a:extLst>
          </p:cNvPr>
          <p:cNvSpPr/>
          <p:nvPr/>
        </p:nvSpPr>
        <p:spPr>
          <a:xfrm>
            <a:off x="5371510" y="551625"/>
            <a:ext cx="5859901" cy="1036277"/>
          </a:xfrm>
          <a:custGeom>
            <a:avLst/>
            <a:gdLst>
              <a:gd name="connsiteX0" fmla="*/ 347870 w 3934239"/>
              <a:gd name="connsiteY0" fmla="*/ 0 h 695739"/>
              <a:gd name="connsiteX1" fmla="*/ 3934239 w 3934239"/>
              <a:gd name="connsiteY1" fmla="*/ 0 h 695739"/>
              <a:gd name="connsiteX2" fmla="*/ 3934239 w 3934239"/>
              <a:gd name="connsiteY2" fmla="*/ 0 h 695739"/>
              <a:gd name="connsiteX3" fmla="*/ 3934239 w 3934239"/>
              <a:gd name="connsiteY3" fmla="*/ 347870 h 695739"/>
              <a:gd name="connsiteX4" fmla="*/ 3586370 w 3934239"/>
              <a:gd name="connsiteY4" fmla="*/ 695739 h 695739"/>
              <a:gd name="connsiteX5" fmla="*/ 347870 w 3934239"/>
              <a:gd name="connsiteY5" fmla="*/ 695739 h 695739"/>
              <a:gd name="connsiteX6" fmla="*/ 0 w 3934239"/>
              <a:gd name="connsiteY6" fmla="*/ 347870 h 695739"/>
              <a:gd name="connsiteX7" fmla="*/ 0 w 3934239"/>
              <a:gd name="connsiteY7" fmla="*/ 347870 h 695739"/>
              <a:gd name="connsiteX8" fmla="*/ 347870 w 3934239"/>
              <a:gd name="connsiteY8" fmla="*/ 0 h 69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4239" h="695739">
                <a:moveTo>
                  <a:pt x="347870" y="0"/>
                </a:moveTo>
                <a:lnTo>
                  <a:pt x="3934239" y="0"/>
                </a:lnTo>
                <a:lnTo>
                  <a:pt x="3934239" y="0"/>
                </a:lnTo>
                <a:lnTo>
                  <a:pt x="3934239" y="347870"/>
                </a:lnTo>
                <a:cubicBezTo>
                  <a:pt x="3934239" y="539993"/>
                  <a:pt x="3778526" y="695739"/>
                  <a:pt x="3586370" y="695739"/>
                </a:cubicBezTo>
                <a:lnTo>
                  <a:pt x="347870" y="695739"/>
                </a:lnTo>
                <a:cubicBezTo>
                  <a:pt x="155746" y="695739"/>
                  <a:pt x="0" y="539993"/>
                  <a:pt x="0" y="347870"/>
                </a:cubicBezTo>
                <a:lnTo>
                  <a:pt x="0" y="347870"/>
                </a:lnTo>
                <a:cubicBezTo>
                  <a:pt x="0" y="155746"/>
                  <a:pt x="155746" y="0"/>
                  <a:pt x="347870" y="0"/>
                </a:cubicBezTo>
                <a:close/>
              </a:path>
            </a:pathLst>
          </a:custGeom>
          <a:noFill/>
          <a:ln w="25400" cap="flat">
            <a:gradFill>
              <a:gsLst>
                <a:gs pos="0">
                  <a:srgbClr val="D8AF11"/>
                </a:gs>
                <a:gs pos="47000">
                  <a:srgbClr val="76BD69"/>
                </a:gs>
                <a:gs pos="83000">
                  <a:srgbClr val="009AA2"/>
                </a:gs>
                <a:gs pos="99000">
                  <a:srgbClr val="014E85"/>
                </a:gs>
              </a:gsLst>
              <a:lin ang="18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700ED13-9DC2-5DEA-ADED-B5CE7A39A9C5}"/>
              </a:ext>
            </a:extLst>
          </p:cNvPr>
          <p:cNvGrpSpPr/>
          <p:nvPr/>
        </p:nvGrpSpPr>
        <p:grpSpPr>
          <a:xfrm>
            <a:off x="5915488" y="799669"/>
            <a:ext cx="386670" cy="540188"/>
            <a:chOff x="5237051" y="1015017"/>
            <a:chExt cx="321752" cy="449496"/>
          </a:xfrm>
        </p:grpSpPr>
        <p:sp>
          <p:nvSpPr>
            <p:cNvPr id="31" name="Freihandform 4934">
              <a:extLst>
                <a:ext uri="{FF2B5EF4-FFF2-40B4-BE49-F238E27FC236}">
                  <a16:creationId xmlns:a16="http://schemas.microsoft.com/office/drawing/2014/main" id="{C060B447-A883-F338-8FA2-88B5140A5B21}"/>
                </a:ext>
              </a:extLst>
            </p:cNvPr>
            <p:cNvSpPr/>
            <p:nvPr/>
          </p:nvSpPr>
          <p:spPr>
            <a:xfrm>
              <a:off x="5374662" y="1015017"/>
              <a:ext cx="183985" cy="449496"/>
            </a:xfrm>
            <a:custGeom>
              <a:avLst/>
              <a:gdLst>
                <a:gd name="connsiteX0" fmla="*/ 130015 w 183985"/>
                <a:gd name="connsiteY0" fmla="*/ 263607 h 449496"/>
                <a:gd name="connsiteX1" fmla="*/ 130265 w 183985"/>
                <a:gd name="connsiteY1" fmla="*/ 39794 h 449496"/>
                <a:gd name="connsiteX2" fmla="*/ 99866 w 183985"/>
                <a:gd name="connsiteY2" fmla="*/ 755 h 449496"/>
                <a:gd name="connsiteX3" fmla="*/ 54864 w 183985"/>
                <a:gd name="connsiteY3" fmla="*/ 30677 h 449496"/>
                <a:gd name="connsiteX4" fmla="*/ 54116 w 183985"/>
                <a:gd name="connsiteY4" fmla="*/ 38040 h 449496"/>
                <a:gd name="connsiteX5" fmla="*/ 54116 w 183985"/>
                <a:gd name="connsiteY5" fmla="*/ 265411 h 449496"/>
                <a:gd name="connsiteX6" fmla="*/ 46792 w 183985"/>
                <a:gd name="connsiteY6" fmla="*/ 277389 h 449496"/>
                <a:gd name="connsiteX7" fmla="*/ 39 w 183985"/>
                <a:gd name="connsiteY7" fmla="*/ 360178 h 449496"/>
                <a:gd name="connsiteX8" fmla="*/ 90335 w 183985"/>
                <a:gd name="connsiteY8" fmla="*/ 449483 h 449496"/>
                <a:gd name="connsiteX9" fmla="*/ 183973 w 183985"/>
                <a:gd name="connsiteY9" fmla="*/ 359031 h 449496"/>
                <a:gd name="connsiteX10" fmla="*/ 137740 w 183985"/>
                <a:gd name="connsiteY10" fmla="*/ 277689 h 449496"/>
                <a:gd name="connsiteX11" fmla="*/ 130015 w 183985"/>
                <a:gd name="connsiteY11" fmla="*/ 263607 h 44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985" h="449496">
                  <a:moveTo>
                    <a:pt x="130015" y="263607"/>
                  </a:moveTo>
                  <a:lnTo>
                    <a:pt x="130265" y="39794"/>
                  </a:lnTo>
                  <a:cubicBezTo>
                    <a:pt x="130670" y="21230"/>
                    <a:pt x="117977" y="4930"/>
                    <a:pt x="99866" y="755"/>
                  </a:cubicBezTo>
                  <a:cubicBezTo>
                    <a:pt x="79168" y="-3397"/>
                    <a:pt x="59020" y="10000"/>
                    <a:pt x="54864" y="30677"/>
                  </a:cubicBezTo>
                  <a:cubicBezTo>
                    <a:pt x="54377" y="33102"/>
                    <a:pt x="54126" y="35567"/>
                    <a:pt x="54116" y="38040"/>
                  </a:cubicBezTo>
                  <a:lnTo>
                    <a:pt x="54116" y="265411"/>
                  </a:lnTo>
                  <a:cubicBezTo>
                    <a:pt x="54024" y="270433"/>
                    <a:pt x="51223" y="275014"/>
                    <a:pt x="46792" y="277389"/>
                  </a:cubicBezTo>
                  <a:cubicBezTo>
                    <a:pt x="17041" y="294183"/>
                    <a:pt x="-957" y="326054"/>
                    <a:pt x="39" y="360178"/>
                  </a:cubicBezTo>
                  <a:cubicBezTo>
                    <a:pt x="1394" y="406484"/>
                    <a:pt x="44234" y="448681"/>
                    <a:pt x="90335" y="449483"/>
                  </a:cubicBezTo>
                  <a:cubicBezTo>
                    <a:pt x="141194" y="450340"/>
                    <a:pt x="183117" y="409842"/>
                    <a:pt x="183973" y="359031"/>
                  </a:cubicBezTo>
                  <a:cubicBezTo>
                    <a:pt x="184536" y="325531"/>
                    <a:pt x="166826" y="294371"/>
                    <a:pt x="137740" y="277689"/>
                  </a:cubicBezTo>
                  <a:cubicBezTo>
                    <a:pt x="132851" y="274692"/>
                    <a:pt x="129913" y="269336"/>
                    <a:pt x="130015" y="263607"/>
                  </a:cubicBezTo>
                  <a:close/>
                </a:path>
              </a:pathLst>
            </a:custGeom>
            <a:solidFill>
              <a:srgbClr val="FFFFFF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 4935">
              <a:extLst>
                <a:ext uri="{FF2B5EF4-FFF2-40B4-BE49-F238E27FC236}">
                  <a16:creationId xmlns:a16="http://schemas.microsoft.com/office/drawing/2014/main" id="{FA23A2A9-5458-4540-DD04-B4177C9A65B0}"/>
                </a:ext>
              </a:extLst>
            </p:cNvPr>
            <p:cNvSpPr/>
            <p:nvPr/>
          </p:nvSpPr>
          <p:spPr>
            <a:xfrm>
              <a:off x="5374662" y="1015017"/>
              <a:ext cx="183985" cy="449496"/>
            </a:xfrm>
            <a:custGeom>
              <a:avLst/>
              <a:gdLst>
                <a:gd name="connsiteX0" fmla="*/ 130015 w 183985"/>
                <a:gd name="connsiteY0" fmla="*/ 263607 h 449496"/>
                <a:gd name="connsiteX1" fmla="*/ 130265 w 183985"/>
                <a:gd name="connsiteY1" fmla="*/ 39794 h 449496"/>
                <a:gd name="connsiteX2" fmla="*/ 99866 w 183985"/>
                <a:gd name="connsiteY2" fmla="*/ 755 h 449496"/>
                <a:gd name="connsiteX3" fmla="*/ 54864 w 183985"/>
                <a:gd name="connsiteY3" fmla="*/ 30677 h 449496"/>
                <a:gd name="connsiteX4" fmla="*/ 54116 w 183985"/>
                <a:gd name="connsiteY4" fmla="*/ 38040 h 449496"/>
                <a:gd name="connsiteX5" fmla="*/ 54116 w 183985"/>
                <a:gd name="connsiteY5" fmla="*/ 265411 h 449496"/>
                <a:gd name="connsiteX6" fmla="*/ 46792 w 183985"/>
                <a:gd name="connsiteY6" fmla="*/ 277389 h 449496"/>
                <a:gd name="connsiteX7" fmla="*/ 39 w 183985"/>
                <a:gd name="connsiteY7" fmla="*/ 360178 h 449496"/>
                <a:gd name="connsiteX8" fmla="*/ 90335 w 183985"/>
                <a:gd name="connsiteY8" fmla="*/ 449483 h 449496"/>
                <a:gd name="connsiteX9" fmla="*/ 183973 w 183985"/>
                <a:gd name="connsiteY9" fmla="*/ 359031 h 449496"/>
                <a:gd name="connsiteX10" fmla="*/ 137740 w 183985"/>
                <a:gd name="connsiteY10" fmla="*/ 277689 h 449496"/>
                <a:gd name="connsiteX11" fmla="*/ 130015 w 183985"/>
                <a:gd name="connsiteY11" fmla="*/ 263607 h 44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985" h="449496">
                  <a:moveTo>
                    <a:pt x="130015" y="263607"/>
                  </a:moveTo>
                  <a:lnTo>
                    <a:pt x="130265" y="39794"/>
                  </a:lnTo>
                  <a:cubicBezTo>
                    <a:pt x="130670" y="21230"/>
                    <a:pt x="117977" y="4930"/>
                    <a:pt x="99866" y="755"/>
                  </a:cubicBezTo>
                  <a:cubicBezTo>
                    <a:pt x="79168" y="-3397"/>
                    <a:pt x="59020" y="10000"/>
                    <a:pt x="54864" y="30677"/>
                  </a:cubicBezTo>
                  <a:cubicBezTo>
                    <a:pt x="54377" y="33102"/>
                    <a:pt x="54126" y="35567"/>
                    <a:pt x="54116" y="38040"/>
                  </a:cubicBezTo>
                  <a:lnTo>
                    <a:pt x="54116" y="265411"/>
                  </a:lnTo>
                  <a:cubicBezTo>
                    <a:pt x="54024" y="270433"/>
                    <a:pt x="51223" y="275014"/>
                    <a:pt x="46792" y="277389"/>
                  </a:cubicBezTo>
                  <a:cubicBezTo>
                    <a:pt x="17041" y="294183"/>
                    <a:pt x="-957" y="326054"/>
                    <a:pt x="39" y="360178"/>
                  </a:cubicBezTo>
                  <a:cubicBezTo>
                    <a:pt x="1394" y="406484"/>
                    <a:pt x="44234" y="448681"/>
                    <a:pt x="90335" y="449483"/>
                  </a:cubicBezTo>
                  <a:cubicBezTo>
                    <a:pt x="141194" y="450340"/>
                    <a:pt x="183117" y="409842"/>
                    <a:pt x="183973" y="359031"/>
                  </a:cubicBezTo>
                  <a:cubicBezTo>
                    <a:pt x="184536" y="325531"/>
                    <a:pt x="166826" y="294371"/>
                    <a:pt x="137740" y="277689"/>
                  </a:cubicBezTo>
                  <a:cubicBezTo>
                    <a:pt x="132851" y="274692"/>
                    <a:pt x="129913" y="269336"/>
                    <a:pt x="130015" y="263607"/>
                  </a:cubicBezTo>
                  <a:close/>
                </a:path>
              </a:pathLst>
            </a:custGeom>
            <a:noFill/>
            <a:ln w="15875" cap="flat">
              <a:solidFill>
                <a:srgbClr val="00508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 4936">
              <a:extLst>
                <a:ext uri="{FF2B5EF4-FFF2-40B4-BE49-F238E27FC236}">
                  <a16:creationId xmlns:a16="http://schemas.microsoft.com/office/drawing/2014/main" id="{BDF04F69-A86B-7278-F36E-E8E9206DB6EA}"/>
                </a:ext>
              </a:extLst>
            </p:cNvPr>
            <p:cNvSpPr/>
            <p:nvPr/>
          </p:nvSpPr>
          <p:spPr>
            <a:xfrm>
              <a:off x="5386441" y="1120361"/>
              <a:ext cx="160049" cy="331961"/>
            </a:xfrm>
            <a:custGeom>
              <a:avLst/>
              <a:gdLst>
                <a:gd name="connsiteX0" fmla="*/ 79910 w 160049"/>
                <a:gd name="connsiteY0" fmla="*/ 331961 h 331961"/>
                <a:gd name="connsiteX1" fmla="*/ 0 w 160049"/>
                <a:gd name="connsiteY1" fmla="*/ 252228 h 331961"/>
                <a:gd name="connsiteX2" fmla="*/ 47002 w 160049"/>
                <a:gd name="connsiteY2" fmla="*/ 179462 h 331961"/>
                <a:gd name="connsiteX3" fmla="*/ 54176 w 160049"/>
                <a:gd name="connsiteY3" fmla="*/ 176204 h 331961"/>
                <a:gd name="connsiteX4" fmla="*/ 54176 w 160049"/>
                <a:gd name="connsiteY4" fmla="*/ 23053 h 331961"/>
                <a:gd name="connsiteX5" fmla="*/ 77351 w 160049"/>
                <a:gd name="connsiteY5" fmla="*/ 0 h 331961"/>
                <a:gd name="connsiteX6" fmla="*/ 77452 w 160049"/>
                <a:gd name="connsiteY6" fmla="*/ 1 h 331961"/>
                <a:gd name="connsiteX7" fmla="*/ 83120 w 160049"/>
                <a:gd name="connsiteY7" fmla="*/ 1 h 331961"/>
                <a:gd name="connsiteX8" fmla="*/ 106146 w 160049"/>
                <a:gd name="connsiteY8" fmla="*/ 23003 h 331961"/>
                <a:gd name="connsiteX9" fmla="*/ 106146 w 160049"/>
                <a:gd name="connsiteY9" fmla="*/ 23103 h 331961"/>
                <a:gd name="connsiteX10" fmla="*/ 106146 w 160049"/>
                <a:gd name="connsiteY10" fmla="*/ 176254 h 331961"/>
                <a:gd name="connsiteX11" fmla="*/ 113319 w 160049"/>
                <a:gd name="connsiteY11" fmla="*/ 179512 h 331961"/>
                <a:gd name="connsiteX12" fmla="*/ 152806 w 160049"/>
                <a:gd name="connsiteY12" fmla="*/ 285299 h 331961"/>
                <a:gd name="connsiteX13" fmla="*/ 80060 w 160049"/>
                <a:gd name="connsiteY13" fmla="*/ 331961 h 3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049" h="331961">
                  <a:moveTo>
                    <a:pt x="79910" y="331961"/>
                  </a:moveTo>
                  <a:cubicBezTo>
                    <a:pt x="35804" y="331986"/>
                    <a:pt x="27" y="296289"/>
                    <a:pt x="0" y="252228"/>
                  </a:cubicBezTo>
                  <a:cubicBezTo>
                    <a:pt x="-19" y="220849"/>
                    <a:pt x="18375" y="192372"/>
                    <a:pt x="47002" y="179462"/>
                  </a:cubicBezTo>
                  <a:lnTo>
                    <a:pt x="54176" y="176204"/>
                  </a:lnTo>
                  <a:lnTo>
                    <a:pt x="54176" y="23053"/>
                  </a:lnTo>
                  <a:cubicBezTo>
                    <a:pt x="54203" y="10294"/>
                    <a:pt x="64579" y="-28"/>
                    <a:pt x="77351" y="0"/>
                  </a:cubicBezTo>
                  <a:cubicBezTo>
                    <a:pt x="77385" y="0"/>
                    <a:pt x="77418" y="1"/>
                    <a:pt x="77452" y="1"/>
                  </a:cubicBezTo>
                  <a:lnTo>
                    <a:pt x="83120" y="1"/>
                  </a:lnTo>
                  <a:cubicBezTo>
                    <a:pt x="95837" y="1"/>
                    <a:pt x="106146" y="10299"/>
                    <a:pt x="106146" y="23003"/>
                  </a:cubicBezTo>
                  <a:cubicBezTo>
                    <a:pt x="106146" y="23036"/>
                    <a:pt x="106146" y="23070"/>
                    <a:pt x="106146" y="23103"/>
                  </a:cubicBezTo>
                  <a:lnTo>
                    <a:pt x="106146" y="176254"/>
                  </a:lnTo>
                  <a:lnTo>
                    <a:pt x="113319" y="179512"/>
                  </a:lnTo>
                  <a:cubicBezTo>
                    <a:pt x="153464" y="197830"/>
                    <a:pt x="171142" y="245192"/>
                    <a:pt x="152806" y="285299"/>
                  </a:cubicBezTo>
                  <a:cubicBezTo>
                    <a:pt x="139800" y="313744"/>
                    <a:pt x="111365" y="331981"/>
                    <a:pt x="80060" y="331961"/>
                  </a:cubicBezTo>
                  <a:close/>
                </a:path>
              </a:pathLst>
            </a:custGeom>
            <a:solidFill>
              <a:srgbClr val="B9CB6C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 4937">
              <a:extLst>
                <a:ext uri="{FF2B5EF4-FFF2-40B4-BE49-F238E27FC236}">
                  <a16:creationId xmlns:a16="http://schemas.microsoft.com/office/drawing/2014/main" id="{D75A21ED-029B-5994-AB33-6134A360FCA2}"/>
                </a:ext>
              </a:extLst>
            </p:cNvPr>
            <p:cNvSpPr/>
            <p:nvPr/>
          </p:nvSpPr>
          <p:spPr>
            <a:xfrm>
              <a:off x="5399505" y="1262612"/>
              <a:ext cx="30099" cy="5613"/>
            </a:xfrm>
            <a:custGeom>
              <a:avLst/>
              <a:gdLst>
                <a:gd name="connsiteX0" fmla="*/ 26915 w 30099"/>
                <a:gd name="connsiteY0" fmla="*/ 25 h 5613"/>
                <a:gd name="connsiteX1" fmla="*/ 2435 w 30099"/>
                <a:gd name="connsiteY1" fmla="*/ 25 h 5613"/>
                <a:gd name="connsiteX2" fmla="*/ 25 w 30099"/>
                <a:gd name="connsiteY2" fmla="*/ 3181 h 5613"/>
                <a:gd name="connsiteX3" fmla="*/ 2435 w 30099"/>
                <a:gd name="connsiteY3" fmla="*/ 5588 h 5613"/>
                <a:gd name="connsiteX4" fmla="*/ 26915 w 30099"/>
                <a:gd name="connsiteY4" fmla="*/ 5588 h 5613"/>
                <a:gd name="connsiteX5" fmla="*/ 30074 w 30099"/>
                <a:gd name="connsiteY5" fmla="*/ 3181 h 5613"/>
                <a:gd name="connsiteX6" fmla="*/ 27664 w 30099"/>
                <a:gd name="connsiteY6" fmla="*/ 25 h 5613"/>
                <a:gd name="connsiteX7" fmla="*/ 26915 w 30099"/>
                <a:gd name="connsiteY7" fmla="*/ 25 h 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99" h="5613">
                  <a:moveTo>
                    <a:pt x="26915" y="25"/>
                  </a:moveTo>
                  <a:lnTo>
                    <a:pt x="2435" y="25"/>
                  </a:lnTo>
                  <a:cubicBezTo>
                    <a:pt x="897" y="232"/>
                    <a:pt x="-182" y="1645"/>
                    <a:pt x="25" y="3181"/>
                  </a:cubicBezTo>
                  <a:cubicBezTo>
                    <a:pt x="194" y="4434"/>
                    <a:pt x="1181" y="5420"/>
                    <a:pt x="2435" y="5588"/>
                  </a:cubicBezTo>
                  <a:lnTo>
                    <a:pt x="26915" y="5588"/>
                  </a:lnTo>
                  <a:cubicBezTo>
                    <a:pt x="28452" y="5794"/>
                    <a:pt x="29867" y="4717"/>
                    <a:pt x="30074" y="3181"/>
                  </a:cubicBezTo>
                  <a:cubicBezTo>
                    <a:pt x="30280" y="1645"/>
                    <a:pt x="29201" y="232"/>
                    <a:pt x="27664" y="25"/>
                  </a:cubicBezTo>
                  <a:cubicBezTo>
                    <a:pt x="27416" y="-8"/>
                    <a:pt x="27164" y="-8"/>
                    <a:pt x="26915" y="25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 4938">
              <a:extLst>
                <a:ext uri="{FF2B5EF4-FFF2-40B4-BE49-F238E27FC236}">
                  <a16:creationId xmlns:a16="http://schemas.microsoft.com/office/drawing/2014/main" id="{DD83E10A-D5E4-3408-4B9E-D3523BFCE2A6}"/>
                </a:ext>
              </a:extLst>
            </p:cNvPr>
            <p:cNvSpPr/>
            <p:nvPr/>
          </p:nvSpPr>
          <p:spPr>
            <a:xfrm>
              <a:off x="5399181" y="1234472"/>
              <a:ext cx="29724" cy="5563"/>
            </a:xfrm>
            <a:custGeom>
              <a:avLst/>
              <a:gdLst>
                <a:gd name="connsiteX0" fmla="*/ 27289 w 29724"/>
                <a:gd name="connsiteY0" fmla="*/ 0 h 5563"/>
                <a:gd name="connsiteX1" fmla="*/ 2809 w 29724"/>
                <a:gd name="connsiteY1" fmla="*/ 0 h 5563"/>
                <a:gd name="connsiteX2" fmla="*/ 1 w 29724"/>
                <a:gd name="connsiteY2" fmla="*/ 2706 h 5563"/>
                <a:gd name="connsiteX3" fmla="*/ 0 w 29724"/>
                <a:gd name="connsiteY3" fmla="*/ 2757 h 5563"/>
                <a:gd name="connsiteX4" fmla="*/ 2809 w 29724"/>
                <a:gd name="connsiteY4" fmla="*/ 5563 h 5563"/>
                <a:gd name="connsiteX5" fmla="*/ 27289 w 29724"/>
                <a:gd name="connsiteY5" fmla="*/ 5563 h 5563"/>
                <a:gd name="connsiteX6" fmla="*/ 29699 w 29724"/>
                <a:gd name="connsiteY6" fmla="*/ 2407 h 5563"/>
                <a:gd name="connsiteX7" fmla="*/ 27289 w 29724"/>
                <a:gd name="connsiteY7" fmla="*/ 0 h 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24" h="5563">
                  <a:moveTo>
                    <a:pt x="27289" y="0"/>
                  </a:moveTo>
                  <a:lnTo>
                    <a:pt x="2809" y="0"/>
                  </a:lnTo>
                  <a:cubicBezTo>
                    <a:pt x="1286" y="-27"/>
                    <a:pt x="28" y="1184"/>
                    <a:pt x="1" y="2706"/>
                  </a:cubicBezTo>
                  <a:cubicBezTo>
                    <a:pt x="0" y="2723"/>
                    <a:pt x="0" y="2740"/>
                    <a:pt x="0" y="2757"/>
                  </a:cubicBezTo>
                  <a:cubicBezTo>
                    <a:pt x="0" y="4307"/>
                    <a:pt x="1258" y="5563"/>
                    <a:pt x="2809" y="5563"/>
                  </a:cubicBezTo>
                  <a:lnTo>
                    <a:pt x="27289" y="5563"/>
                  </a:lnTo>
                  <a:cubicBezTo>
                    <a:pt x="28827" y="5357"/>
                    <a:pt x="29906" y="3944"/>
                    <a:pt x="29699" y="2407"/>
                  </a:cubicBezTo>
                  <a:cubicBezTo>
                    <a:pt x="29530" y="1155"/>
                    <a:pt x="28543" y="169"/>
                    <a:pt x="27289" y="0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 4939">
              <a:extLst>
                <a:ext uri="{FF2B5EF4-FFF2-40B4-BE49-F238E27FC236}">
                  <a16:creationId xmlns:a16="http://schemas.microsoft.com/office/drawing/2014/main" id="{A5A50787-5970-C3A6-A753-5BA4D4F37FE8}"/>
                </a:ext>
              </a:extLst>
            </p:cNvPr>
            <p:cNvSpPr/>
            <p:nvPr/>
          </p:nvSpPr>
          <p:spPr>
            <a:xfrm>
              <a:off x="5398856" y="1206458"/>
              <a:ext cx="30423" cy="5638"/>
            </a:xfrm>
            <a:custGeom>
              <a:avLst/>
              <a:gdLst>
                <a:gd name="connsiteX0" fmla="*/ 27614 w 30423"/>
                <a:gd name="connsiteY0" fmla="*/ 50 h 5638"/>
                <a:gd name="connsiteX1" fmla="*/ 3184 w 30423"/>
                <a:gd name="connsiteY1" fmla="*/ 50 h 5638"/>
                <a:gd name="connsiteX2" fmla="*/ 25 w 30423"/>
                <a:gd name="connsiteY2" fmla="*/ 2457 h 5638"/>
                <a:gd name="connsiteX3" fmla="*/ 2435 w 30423"/>
                <a:gd name="connsiteY3" fmla="*/ 5613 h 5638"/>
                <a:gd name="connsiteX4" fmla="*/ 3184 w 30423"/>
                <a:gd name="connsiteY4" fmla="*/ 5613 h 5638"/>
                <a:gd name="connsiteX5" fmla="*/ 27614 w 30423"/>
                <a:gd name="connsiteY5" fmla="*/ 5613 h 5638"/>
                <a:gd name="connsiteX6" fmla="*/ 30423 w 30423"/>
                <a:gd name="connsiteY6" fmla="*/ 2806 h 5638"/>
                <a:gd name="connsiteX7" fmla="*/ 27614 w 30423"/>
                <a:gd name="connsiteY7" fmla="*/ 0 h 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23" h="5638">
                  <a:moveTo>
                    <a:pt x="27614" y="50"/>
                  </a:moveTo>
                  <a:lnTo>
                    <a:pt x="3184" y="50"/>
                  </a:lnTo>
                  <a:cubicBezTo>
                    <a:pt x="1647" y="-156"/>
                    <a:pt x="233" y="921"/>
                    <a:pt x="25" y="2457"/>
                  </a:cubicBezTo>
                  <a:cubicBezTo>
                    <a:pt x="-181" y="3994"/>
                    <a:pt x="897" y="5406"/>
                    <a:pt x="2435" y="5613"/>
                  </a:cubicBezTo>
                  <a:cubicBezTo>
                    <a:pt x="2684" y="5646"/>
                    <a:pt x="2935" y="5646"/>
                    <a:pt x="3184" y="5613"/>
                  </a:cubicBezTo>
                  <a:lnTo>
                    <a:pt x="27614" y="5613"/>
                  </a:lnTo>
                  <a:cubicBezTo>
                    <a:pt x="29166" y="5613"/>
                    <a:pt x="30423" y="4356"/>
                    <a:pt x="30423" y="2806"/>
                  </a:cubicBezTo>
                  <a:cubicBezTo>
                    <a:pt x="30423" y="1256"/>
                    <a:pt x="29166" y="0"/>
                    <a:pt x="27614" y="0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 4940">
              <a:extLst>
                <a:ext uri="{FF2B5EF4-FFF2-40B4-BE49-F238E27FC236}">
                  <a16:creationId xmlns:a16="http://schemas.microsoft.com/office/drawing/2014/main" id="{9A0442F0-2203-58D3-D990-D857E082D4B0}"/>
                </a:ext>
              </a:extLst>
            </p:cNvPr>
            <p:cNvSpPr/>
            <p:nvPr/>
          </p:nvSpPr>
          <p:spPr>
            <a:xfrm>
              <a:off x="5399231" y="1178595"/>
              <a:ext cx="29724" cy="5612"/>
            </a:xfrm>
            <a:custGeom>
              <a:avLst/>
              <a:gdLst>
                <a:gd name="connsiteX0" fmla="*/ 27289 w 29724"/>
                <a:gd name="connsiteY0" fmla="*/ 0 h 5612"/>
                <a:gd name="connsiteX1" fmla="*/ 2809 w 29724"/>
                <a:gd name="connsiteY1" fmla="*/ 0 h 5612"/>
                <a:gd name="connsiteX2" fmla="*/ 0 w 29724"/>
                <a:gd name="connsiteY2" fmla="*/ 2806 h 5612"/>
                <a:gd name="connsiteX3" fmla="*/ 2809 w 29724"/>
                <a:gd name="connsiteY3" fmla="*/ 5613 h 5612"/>
                <a:gd name="connsiteX4" fmla="*/ 27289 w 29724"/>
                <a:gd name="connsiteY4" fmla="*/ 5613 h 5612"/>
                <a:gd name="connsiteX5" fmla="*/ 29699 w 29724"/>
                <a:gd name="connsiteY5" fmla="*/ 2457 h 5612"/>
                <a:gd name="connsiteX6" fmla="*/ 27289 w 29724"/>
                <a:gd name="connsiteY6" fmla="*/ 50 h 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24" h="5612">
                  <a:moveTo>
                    <a:pt x="27289" y="0"/>
                  </a:moveTo>
                  <a:lnTo>
                    <a:pt x="2809" y="0"/>
                  </a:lnTo>
                  <a:cubicBezTo>
                    <a:pt x="1258" y="0"/>
                    <a:pt x="0" y="1256"/>
                    <a:pt x="0" y="2806"/>
                  </a:cubicBezTo>
                  <a:cubicBezTo>
                    <a:pt x="0" y="4356"/>
                    <a:pt x="1258" y="5613"/>
                    <a:pt x="2809" y="5613"/>
                  </a:cubicBezTo>
                  <a:lnTo>
                    <a:pt x="27289" y="5613"/>
                  </a:lnTo>
                  <a:cubicBezTo>
                    <a:pt x="28827" y="5406"/>
                    <a:pt x="29906" y="3993"/>
                    <a:pt x="29699" y="2457"/>
                  </a:cubicBezTo>
                  <a:cubicBezTo>
                    <a:pt x="29530" y="1204"/>
                    <a:pt x="28543" y="218"/>
                    <a:pt x="27289" y="50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 4941">
              <a:extLst>
                <a:ext uri="{FF2B5EF4-FFF2-40B4-BE49-F238E27FC236}">
                  <a16:creationId xmlns:a16="http://schemas.microsoft.com/office/drawing/2014/main" id="{9AABB114-B898-651C-E928-ED6B7F9320DD}"/>
                </a:ext>
              </a:extLst>
            </p:cNvPr>
            <p:cNvSpPr/>
            <p:nvPr/>
          </p:nvSpPr>
          <p:spPr>
            <a:xfrm>
              <a:off x="5398907" y="1150605"/>
              <a:ext cx="30423" cy="5613"/>
            </a:xfrm>
            <a:custGeom>
              <a:avLst/>
              <a:gdLst>
                <a:gd name="connsiteX0" fmla="*/ 27614 w 30423"/>
                <a:gd name="connsiteY0" fmla="*/ 25 h 5613"/>
                <a:gd name="connsiteX1" fmla="*/ 3184 w 30423"/>
                <a:gd name="connsiteY1" fmla="*/ 25 h 5613"/>
                <a:gd name="connsiteX2" fmla="*/ 25 w 30423"/>
                <a:gd name="connsiteY2" fmla="*/ 2432 h 5613"/>
                <a:gd name="connsiteX3" fmla="*/ 2435 w 30423"/>
                <a:gd name="connsiteY3" fmla="*/ 5588 h 5613"/>
                <a:gd name="connsiteX4" fmla="*/ 3184 w 30423"/>
                <a:gd name="connsiteY4" fmla="*/ 5588 h 5613"/>
                <a:gd name="connsiteX5" fmla="*/ 27614 w 30423"/>
                <a:gd name="connsiteY5" fmla="*/ 5588 h 5613"/>
                <a:gd name="connsiteX6" fmla="*/ 30423 w 30423"/>
                <a:gd name="connsiteY6" fmla="*/ 2882 h 5613"/>
                <a:gd name="connsiteX7" fmla="*/ 30423 w 30423"/>
                <a:gd name="connsiteY7" fmla="*/ 2832 h 5613"/>
                <a:gd name="connsiteX8" fmla="*/ 27614 w 30423"/>
                <a:gd name="connsiteY8" fmla="*/ 25 h 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23" h="5613">
                  <a:moveTo>
                    <a:pt x="27614" y="25"/>
                  </a:moveTo>
                  <a:lnTo>
                    <a:pt x="3184" y="25"/>
                  </a:lnTo>
                  <a:cubicBezTo>
                    <a:pt x="1647" y="-181"/>
                    <a:pt x="233" y="896"/>
                    <a:pt x="25" y="2432"/>
                  </a:cubicBezTo>
                  <a:cubicBezTo>
                    <a:pt x="-181" y="3969"/>
                    <a:pt x="898" y="5382"/>
                    <a:pt x="2435" y="5588"/>
                  </a:cubicBezTo>
                  <a:cubicBezTo>
                    <a:pt x="2684" y="5622"/>
                    <a:pt x="2935" y="5622"/>
                    <a:pt x="3184" y="5588"/>
                  </a:cubicBezTo>
                  <a:lnTo>
                    <a:pt x="27614" y="5588"/>
                  </a:lnTo>
                  <a:cubicBezTo>
                    <a:pt x="29138" y="5616"/>
                    <a:pt x="30395" y="4404"/>
                    <a:pt x="30423" y="2882"/>
                  </a:cubicBezTo>
                  <a:cubicBezTo>
                    <a:pt x="30423" y="2865"/>
                    <a:pt x="30423" y="2849"/>
                    <a:pt x="30423" y="2832"/>
                  </a:cubicBezTo>
                  <a:cubicBezTo>
                    <a:pt x="30423" y="1282"/>
                    <a:pt x="29166" y="25"/>
                    <a:pt x="27614" y="25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 4942">
              <a:extLst>
                <a:ext uri="{FF2B5EF4-FFF2-40B4-BE49-F238E27FC236}">
                  <a16:creationId xmlns:a16="http://schemas.microsoft.com/office/drawing/2014/main" id="{AC2B96F4-F283-684D-4C78-3B00F7F3A544}"/>
                </a:ext>
              </a:extLst>
            </p:cNvPr>
            <p:cNvSpPr/>
            <p:nvPr/>
          </p:nvSpPr>
          <p:spPr>
            <a:xfrm>
              <a:off x="5399706" y="1122691"/>
              <a:ext cx="30099" cy="5613"/>
            </a:xfrm>
            <a:custGeom>
              <a:avLst/>
              <a:gdLst>
                <a:gd name="connsiteX0" fmla="*/ 26865 w 30099"/>
                <a:gd name="connsiteY0" fmla="*/ 25 h 5613"/>
                <a:gd name="connsiteX1" fmla="*/ 2435 w 30099"/>
                <a:gd name="connsiteY1" fmla="*/ 25 h 5613"/>
                <a:gd name="connsiteX2" fmla="*/ 25 w 30099"/>
                <a:gd name="connsiteY2" fmla="*/ 3181 h 5613"/>
                <a:gd name="connsiteX3" fmla="*/ 2435 w 30099"/>
                <a:gd name="connsiteY3" fmla="*/ 5588 h 5613"/>
                <a:gd name="connsiteX4" fmla="*/ 26915 w 30099"/>
                <a:gd name="connsiteY4" fmla="*/ 5588 h 5613"/>
                <a:gd name="connsiteX5" fmla="*/ 30074 w 30099"/>
                <a:gd name="connsiteY5" fmla="*/ 3181 h 5613"/>
                <a:gd name="connsiteX6" fmla="*/ 27664 w 30099"/>
                <a:gd name="connsiteY6" fmla="*/ 25 h 5613"/>
                <a:gd name="connsiteX7" fmla="*/ 26915 w 30099"/>
                <a:gd name="connsiteY7" fmla="*/ 25 h 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99" h="5613">
                  <a:moveTo>
                    <a:pt x="26865" y="25"/>
                  </a:moveTo>
                  <a:lnTo>
                    <a:pt x="2435" y="25"/>
                  </a:lnTo>
                  <a:cubicBezTo>
                    <a:pt x="897" y="232"/>
                    <a:pt x="-182" y="1644"/>
                    <a:pt x="25" y="3181"/>
                  </a:cubicBezTo>
                  <a:cubicBezTo>
                    <a:pt x="194" y="4434"/>
                    <a:pt x="1181" y="5420"/>
                    <a:pt x="2435" y="5588"/>
                  </a:cubicBezTo>
                  <a:lnTo>
                    <a:pt x="26915" y="5588"/>
                  </a:lnTo>
                  <a:cubicBezTo>
                    <a:pt x="28452" y="5794"/>
                    <a:pt x="29867" y="4717"/>
                    <a:pt x="30074" y="3181"/>
                  </a:cubicBezTo>
                  <a:cubicBezTo>
                    <a:pt x="30280" y="1644"/>
                    <a:pt x="29201" y="232"/>
                    <a:pt x="27664" y="25"/>
                  </a:cubicBezTo>
                  <a:cubicBezTo>
                    <a:pt x="27416" y="-8"/>
                    <a:pt x="27164" y="-8"/>
                    <a:pt x="26915" y="25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 4943">
              <a:extLst>
                <a:ext uri="{FF2B5EF4-FFF2-40B4-BE49-F238E27FC236}">
                  <a16:creationId xmlns:a16="http://schemas.microsoft.com/office/drawing/2014/main" id="{9C00A5FF-F6A2-D68F-31A4-FA489655A20F}"/>
                </a:ext>
              </a:extLst>
            </p:cNvPr>
            <p:cNvSpPr/>
            <p:nvPr/>
          </p:nvSpPr>
          <p:spPr>
            <a:xfrm>
              <a:off x="5399332" y="1094752"/>
              <a:ext cx="29724" cy="5612"/>
            </a:xfrm>
            <a:custGeom>
              <a:avLst/>
              <a:gdLst>
                <a:gd name="connsiteX0" fmla="*/ 27289 w 29724"/>
                <a:gd name="connsiteY0" fmla="*/ 0 h 5612"/>
                <a:gd name="connsiteX1" fmla="*/ 2809 w 29724"/>
                <a:gd name="connsiteY1" fmla="*/ 0 h 5612"/>
                <a:gd name="connsiteX2" fmla="*/ 0 w 29724"/>
                <a:gd name="connsiteY2" fmla="*/ 2806 h 5612"/>
                <a:gd name="connsiteX3" fmla="*/ 2809 w 29724"/>
                <a:gd name="connsiteY3" fmla="*/ 5613 h 5612"/>
                <a:gd name="connsiteX4" fmla="*/ 27289 w 29724"/>
                <a:gd name="connsiteY4" fmla="*/ 5613 h 5612"/>
                <a:gd name="connsiteX5" fmla="*/ 29699 w 29724"/>
                <a:gd name="connsiteY5" fmla="*/ 2457 h 5612"/>
                <a:gd name="connsiteX6" fmla="*/ 27289 w 29724"/>
                <a:gd name="connsiteY6" fmla="*/ 50 h 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24" h="5612">
                  <a:moveTo>
                    <a:pt x="27289" y="0"/>
                  </a:moveTo>
                  <a:lnTo>
                    <a:pt x="2809" y="0"/>
                  </a:lnTo>
                  <a:cubicBezTo>
                    <a:pt x="1269" y="27"/>
                    <a:pt x="27" y="1268"/>
                    <a:pt x="0" y="2806"/>
                  </a:cubicBezTo>
                  <a:cubicBezTo>
                    <a:pt x="0" y="4356"/>
                    <a:pt x="1258" y="5613"/>
                    <a:pt x="2809" y="5613"/>
                  </a:cubicBezTo>
                  <a:lnTo>
                    <a:pt x="27289" y="5613"/>
                  </a:lnTo>
                  <a:cubicBezTo>
                    <a:pt x="28827" y="5406"/>
                    <a:pt x="29906" y="3994"/>
                    <a:pt x="29699" y="2457"/>
                  </a:cubicBezTo>
                  <a:cubicBezTo>
                    <a:pt x="29530" y="1204"/>
                    <a:pt x="28543" y="218"/>
                    <a:pt x="27289" y="50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 4944">
              <a:extLst>
                <a:ext uri="{FF2B5EF4-FFF2-40B4-BE49-F238E27FC236}">
                  <a16:creationId xmlns:a16="http://schemas.microsoft.com/office/drawing/2014/main" id="{971AA213-BB79-06C9-7061-8A69E42BBFDD}"/>
                </a:ext>
              </a:extLst>
            </p:cNvPr>
            <p:cNvSpPr/>
            <p:nvPr/>
          </p:nvSpPr>
          <p:spPr>
            <a:xfrm>
              <a:off x="5399007" y="1066738"/>
              <a:ext cx="30423" cy="5638"/>
            </a:xfrm>
            <a:custGeom>
              <a:avLst/>
              <a:gdLst>
                <a:gd name="connsiteX0" fmla="*/ 27614 w 30423"/>
                <a:gd name="connsiteY0" fmla="*/ 50 h 5638"/>
                <a:gd name="connsiteX1" fmla="*/ 3184 w 30423"/>
                <a:gd name="connsiteY1" fmla="*/ 50 h 5638"/>
                <a:gd name="connsiteX2" fmla="*/ 25 w 30423"/>
                <a:gd name="connsiteY2" fmla="*/ 2457 h 5638"/>
                <a:gd name="connsiteX3" fmla="*/ 2435 w 30423"/>
                <a:gd name="connsiteY3" fmla="*/ 5613 h 5638"/>
                <a:gd name="connsiteX4" fmla="*/ 3184 w 30423"/>
                <a:gd name="connsiteY4" fmla="*/ 5613 h 5638"/>
                <a:gd name="connsiteX5" fmla="*/ 27614 w 30423"/>
                <a:gd name="connsiteY5" fmla="*/ 5613 h 5638"/>
                <a:gd name="connsiteX6" fmla="*/ 30423 w 30423"/>
                <a:gd name="connsiteY6" fmla="*/ 2806 h 5638"/>
                <a:gd name="connsiteX7" fmla="*/ 27614 w 30423"/>
                <a:gd name="connsiteY7" fmla="*/ 0 h 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23" h="5638">
                  <a:moveTo>
                    <a:pt x="27614" y="50"/>
                  </a:moveTo>
                  <a:lnTo>
                    <a:pt x="3184" y="50"/>
                  </a:lnTo>
                  <a:cubicBezTo>
                    <a:pt x="1647" y="-156"/>
                    <a:pt x="233" y="921"/>
                    <a:pt x="25" y="2457"/>
                  </a:cubicBezTo>
                  <a:cubicBezTo>
                    <a:pt x="-181" y="3994"/>
                    <a:pt x="898" y="5406"/>
                    <a:pt x="2435" y="5613"/>
                  </a:cubicBezTo>
                  <a:cubicBezTo>
                    <a:pt x="2684" y="5646"/>
                    <a:pt x="2935" y="5646"/>
                    <a:pt x="3184" y="5613"/>
                  </a:cubicBezTo>
                  <a:lnTo>
                    <a:pt x="27614" y="5613"/>
                  </a:lnTo>
                  <a:cubicBezTo>
                    <a:pt x="29166" y="5613"/>
                    <a:pt x="30423" y="4356"/>
                    <a:pt x="30423" y="2806"/>
                  </a:cubicBezTo>
                  <a:cubicBezTo>
                    <a:pt x="30423" y="1256"/>
                    <a:pt x="29166" y="0"/>
                    <a:pt x="27614" y="0"/>
                  </a:cubicBez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 4945">
              <a:extLst>
                <a:ext uri="{FF2B5EF4-FFF2-40B4-BE49-F238E27FC236}">
                  <a16:creationId xmlns:a16="http://schemas.microsoft.com/office/drawing/2014/main" id="{C70CF3E7-F417-0CC2-8495-D49159695A2B}"/>
                </a:ext>
              </a:extLst>
            </p:cNvPr>
            <p:cNvSpPr/>
            <p:nvPr/>
          </p:nvSpPr>
          <p:spPr>
            <a:xfrm>
              <a:off x="5237051" y="1178093"/>
              <a:ext cx="321752" cy="350"/>
            </a:xfrm>
            <a:custGeom>
              <a:avLst/>
              <a:gdLst>
                <a:gd name="connsiteX0" fmla="*/ 0 w 321752"/>
                <a:gd name="connsiteY0" fmla="*/ 0 h 350"/>
                <a:gd name="connsiteX1" fmla="*/ 321753 w 321752"/>
                <a:gd name="connsiteY1" fmla="*/ 351 h 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752" h="350">
                  <a:moveTo>
                    <a:pt x="0" y="0"/>
                  </a:moveTo>
                  <a:lnTo>
                    <a:pt x="321753" y="351"/>
                  </a:lnTo>
                </a:path>
              </a:pathLst>
            </a:custGeom>
            <a:ln w="14789" cap="flat">
              <a:solidFill>
                <a:srgbClr val="00508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 4946">
              <a:extLst>
                <a:ext uri="{FF2B5EF4-FFF2-40B4-BE49-F238E27FC236}">
                  <a16:creationId xmlns:a16="http://schemas.microsoft.com/office/drawing/2014/main" id="{1FD6F127-F03F-E000-E82C-8245604B7AD9}"/>
                </a:ext>
              </a:extLst>
            </p:cNvPr>
            <p:cNvSpPr/>
            <p:nvPr/>
          </p:nvSpPr>
          <p:spPr>
            <a:xfrm>
              <a:off x="5244676" y="1224800"/>
              <a:ext cx="152498" cy="76274"/>
            </a:xfrm>
            <a:custGeom>
              <a:avLst/>
              <a:gdLst>
                <a:gd name="connsiteX0" fmla="*/ 152499 w 152498"/>
                <a:gd name="connsiteY0" fmla="*/ 200 h 76274"/>
                <a:gd name="connsiteX1" fmla="*/ 76149 w 152498"/>
                <a:gd name="connsiteY1" fmla="*/ 76275 h 76274"/>
                <a:gd name="connsiteX2" fmla="*/ 0 w 152498"/>
                <a:gd name="connsiteY2" fmla="*/ 0 h 76274"/>
                <a:gd name="connsiteX3" fmla="*/ 76249 w 152498"/>
                <a:gd name="connsiteY3" fmla="*/ 100 h 76274"/>
                <a:gd name="connsiteX4" fmla="*/ 152499 w 152498"/>
                <a:gd name="connsiteY4" fmla="*/ 200 h 7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98" h="76274">
                  <a:moveTo>
                    <a:pt x="152499" y="200"/>
                  </a:moveTo>
                  <a:lnTo>
                    <a:pt x="76149" y="76275"/>
                  </a:lnTo>
                  <a:lnTo>
                    <a:pt x="0" y="0"/>
                  </a:lnTo>
                  <a:lnTo>
                    <a:pt x="76249" y="100"/>
                  </a:lnTo>
                  <a:lnTo>
                    <a:pt x="152499" y="200"/>
                  </a:lnTo>
                  <a:close/>
                </a:path>
              </a:pathLst>
            </a:custGeom>
            <a:solidFill>
              <a:srgbClr val="005085"/>
            </a:solidFill>
            <a:ln w="5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946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BF6883-7AAB-9C49-A25E-9B289A3FE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3123" y="1932920"/>
            <a:ext cx="4462879" cy="299215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A315DE7-81CE-EF4E-8BD2-BCBD844376E5}"/>
              </a:ext>
            </a:extLst>
          </p:cNvPr>
          <p:cNvSpPr txBox="1"/>
          <p:nvPr/>
        </p:nvSpPr>
        <p:spPr>
          <a:xfrm>
            <a:off x="5532700" y="2861485"/>
            <a:ext cx="446287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54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Elevator Talk</a:t>
            </a:r>
            <a:endParaRPr lang="de-DE" sz="3800" b="1" spc="170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61EF2A-4C94-1E35-7AFD-52FA80B46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168" y="464780"/>
            <a:ext cx="3096176" cy="11172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27DF46-4E87-971F-43F3-1992EDD9BE59}"/>
              </a:ext>
            </a:extLst>
          </p:cNvPr>
          <p:cNvSpPr txBox="1"/>
          <p:nvPr/>
        </p:nvSpPr>
        <p:spPr>
          <a:xfrm>
            <a:off x="511218" y="3979508"/>
            <a:ext cx="558478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</a:t>
            </a:r>
            <a:r>
              <a:rPr lang="en-US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hat do you do?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Why do you do it?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How do you do it?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 do you aim to achieve?</a:t>
            </a:r>
            <a:endParaRPr lang="de-DE" sz="2800" b="1" spc="170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710EEA-C3B0-9C67-03D6-E0BAEEBA97BB}"/>
              </a:ext>
            </a:extLst>
          </p:cNvPr>
          <p:cNvSpPr txBox="1"/>
          <p:nvPr/>
        </p:nvSpPr>
        <p:spPr>
          <a:xfrm>
            <a:off x="6990989" y="5492974"/>
            <a:ext cx="415337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 30 </a:t>
            </a:r>
            <a:r>
              <a:rPr lang="de-DE" sz="28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</a:t>
            </a:r>
            <a:r>
              <a:rPr lang="de-DE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60 </a:t>
            </a:r>
            <a:r>
              <a:rPr lang="de-DE" sz="28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seconds</a:t>
            </a:r>
            <a:endParaRPr lang="de-DE" sz="2800" b="1" spc="170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7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BF6883-7AAB-9C49-A25E-9B289A3FE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3123" y="1932920"/>
            <a:ext cx="4462879" cy="299215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A315DE7-81CE-EF4E-8BD2-BCBD844376E5}"/>
              </a:ext>
            </a:extLst>
          </p:cNvPr>
          <p:cNvSpPr txBox="1"/>
          <p:nvPr/>
        </p:nvSpPr>
        <p:spPr>
          <a:xfrm>
            <a:off x="5451677" y="3008884"/>
            <a:ext cx="579164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54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Pyramid</a:t>
            </a:r>
            <a:r>
              <a:rPr lang="de-DE" sz="54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54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Principle</a:t>
            </a:r>
            <a:endParaRPr lang="de-DE" sz="3800" b="1" spc="170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61EF2A-4C94-1E35-7AFD-52FA80B46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168" y="464780"/>
            <a:ext cx="3096176" cy="11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261EF2A-4C94-1E35-7AFD-52FA80B4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168" y="464780"/>
            <a:ext cx="3096176" cy="1117204"/>
          </a:xfrm>
          <a:prstGeom prst="rect">
            <a:avLst/>
          </a:prstGeom>
        </p:spPr>
      </p:pic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7287A39D-16EB-00A5-A319-AD2C3E0D34EB}"/>
              </a:ext>
            </a:extLst>
          </p:cNvPr>
          <p:cNvSpPr/>
          <p:nvPr/>
        </p:nvSpPr>
        <p:spPr>
          <a:xfrm>
            <a:off x="2615879" y="1581984"/>
            <a:ext cx="4525701" cy="4112759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9FF427-78FB-658E-2E7D-4DE921EE8A83}"/>
              </a:ext>
            </a:extLst>
          </p:cNvPr>
          <p:cNvSpPr txBox="1"/>
          <p:nvPr/>
        </p:nvSpPr>
        <p:spPr>
          <a:xfrm>
            <a:off x="3265099" y="5010366"/>
            <a:ext cx="32576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Detailed</a:t>
            </a:r>
            <a:r>
              <a:rPr lang="de-DE" sz="24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Information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582F56-FAE8-BDCB-AB9B-96FB9F40CFFD}"/>
              </a:ext>
            </a:extLst>
          </p:cNvPr>
          <p:cNvSpPr txBox="1"/>
          <p:nvPr/>
        </p:nvSpPr>
        <p:spPr>
          <a:xfrm>
            <a:off x="3735939" y="3531897"/>
            <a:ext cx="27639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Key Arguments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B8F99-ACDB-8047-263D-9EBF03D7264A}"/>
              </a:ext>
            </a:extLst>
          </p:cNvPr>
          <p:cNvSpPr txBox="1"/>
          <p:nvPr/>
        </p:nvSpPr>
        <p:spPr>
          <a:xfrm>
            <a:off x="2725262" y="1960825"/>
            <a:ext cx="53069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b="1" spc="170" dirty="0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Core Message /</a:t>
            </a:r>
            <a:r>
              <a:rPr lang="de-DE" sz="2800" b="1" spc="170" dirty="0" err="1">
                <a:solidFill>
                  <a:srgbClr val="014E8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Conclusion</a:t>
            </a:r>
            <a:endParaRPr lang="de-DE" sz="2800" b="1" spc="170" dirty="0">
              <a:solidFill>
                <a:srgbClr val="014E8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A1A48C5-6192-3F23-DAC1-D7D2F99BCDEA}"/>
              </a:ext>
            </a:extLst>
          </p:cNvPr>
          <p:cNvCxnSpPr>
            <a:cxnSpLocks/>
          </p:cNvCxnSpPr>
          <p:nvPr/>
        </p:nvCxnSpPr>
        <p:spPr>
          <a:xfrm>
            <a:off x="4311650" y="2615878"/>
            <a:ext cx="1133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883C8B2-FF11-00B0-646E-AAEEAA3346E4}"/>
              </a:ext>
            </a:extLst>
          </p:cNvPr>
          <p:cNvCxnSpPr>
            <a:cxnSpLocks/>
          </p:cNvCxnSpPr>
          <p:nvPr/>
        </p:nvCxnSpPr>
        <p:spPr>
          <a:xfrm>
            <a:off x="3449256" y="4180389"/>
            <a:ext cx="2856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09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B4F6030257C1438E14ABEED098CBBF" ma:contentTypeVersion="21" ma:contentTypeDescription="Ein neues Dokument erstellen." ma:contentTypeScope="" ma:versionID="a7fa6b95d9dd23c8187c1a69a2ccc662">
  <xsd:schema xmlns:xsd="http://www.w3.org/2001/XMLSchema" xmlns:xs="http://www.w3.org/2001/XMLSchema" xmlns:p="http://schemas.microsoft.com/office/2006/metadata/properties" xmlns:ns2="98401389-4fbe-4b7c-8393-c02ef86632d0" xmlns:ns3="7b4e567b-1b7c-43d3-892a-eab9147be77c" targetNamespace="http://schemas.microsoft.com/office/2006/metadata/properties" ma:root="true" ma:fieldsID="50ca92ee9e7c12809a245f4a9f293e5b" ns2:_="" ns3:_="">
    <xsd:import namespace="98401389-4fbe-4b7c-8393-c02ef86632d0"/>
    <xsd:import namespace="7b4e567b-1b7c-43d3-892a-eab9147be7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Typofdocument" minOccurs="0"/>
                <xsd:element ref="ns2:https_x003a__x002f__x002f_gizonline_x002e_sharepoint_x002e_com_x002f_sites_x002f_KnowledgeManagementLearningCommunityMakerspacewithguests_x002f_Lists_x002f_Peer_x0025_20Learnings_x002f_AllItems_x002e_aspx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01389-4fbe-4b7c-8393-c02ef8663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ypofdocument" ma:index="21" nillable="true" ma:displayName="Typ of document" ma:format="Dropdown" ma:internalName="Typofdocument">
      <xsd:simpleType>
        <xsd:restriction base="dms:Text">
          <xsd:maxLength value="255"/>
        </xsd:restriction>
      </xsd:simpleType>
    </xsd:element>
    <xsd:element name="https_x003a__x002f__x002f_gizonline_x002e_sharepoint_x002e_com_x002f_sites_x002f_KnowledgeManagementLearningCommunityMakerspacewithguests_x002f_Lists_x002f_Peer_x0025_20Learnings_x002f_AllItems_x002e_aspx" ma:index="22" nillable="true" ma:displayName="https://gizonline.sharepoint.com/sites/KnowledgeManagementLearningCommunityMakerspacewithguests/Lists/Peer%20Learnings/AllItems.aspx" ma:format="Hyperlink" ma:internalName="https_x003a__x002f__x002f_gizonline_x002e_sharepoint_x002e_com_x002f_sites_x002f_KnowledgeManagementLearningCommunityMakerspacewithguests_x002f_Lists_x002f_Peer_x0025_20Learnings_x002f_AllItems_x002e_aspx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Status Unterschrift" ma:internalName="Status_x0020_Unterschrift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e567b-1b7c-43d3-892a-eab9147be7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078abd1-f67f-448c-8dc1-e73248bffd81}" ma:internalName="TaxCatchAll" ma:showField="CatchAllData" ma:web="7b4e567b-1b7c-43d3-892a-eab9147be7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ofdocument xmlns="98401389-4fbe-4b7c-8393-c02ef86632d0" xsi:nil="true"/>
    <https_x003a__x002f__x002f_gizonline_x002e_sharepoint_x002e_com_x002f_sites_x002f_KnowledgeManagementLearningCommunityMakerspacewithguests_x002f_Lists_x002f_Peer_x0025_20Learnings_x002f_AllItems_x002e_aspx xmlns="98401389-4fbe-4b7c-8393-c02ef86632d0">
      <Url xsi:nil="true"/>
      <Description xsi:nil="true"/>
    </https_x003a__x002f__x002f_gizonline_x002e_sharepoint_x002e_com_x002f_sites_x002f_KnowledgeManagementLearningCommunityMakerspacewithguests_x002f_Lists_x002f_Peer_x0025_20Learnings_x002f_AllItems_x002e_aspx>
    <lcf76f155ced4ddcb4097134ff3c332f xmlns="98401389-4fbe-4b7c-8393-c02ef86632d0">
      <Terms xmlns="http://schemas.microsoft.com/office/infopath/2007/PartnerControls"/>
    </lcf76f155ced4ddcb4097134ff3c332f>
    <TaxCatchAll xmlns="7b4e567b-1b7c-43d3-892a-eab9147be77c" xsi:nil="true"/>
    <_Flow_SignoffStatus xmlns="98401389-4fbe-4b7c-8393-c02ef86632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4EA8D5-D83F-411D-B3DC-E4489AA16CAF}">
  <ds:schemaRefs>
    <ds:schemaRef ds:uri="7b4e567b-1b7c-43d3-892a-eab9147be77c"/>
    <ds:schemaRef ds:uri="98401389-4fbe-4b7c-8393-c02ef8663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0761C2-AE0C-4D18-8E69-29564756618E}">
  <ds:schemaRefs>
    <ds:schemaRef ds:uri="http://schemas.microsoft.com/office/2006/documentManagement/types"/>
    <ds:schemaRef ds:uri="http://purl.org/dc/elements/1.1/"/>
    <ds:schemaRef ds:uri="http://purl.org/dc/terms/"/>
    <ds:schemaRef ds:uri="7b4e567b-1b7c-43d3-892a-eab9147be77c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98401389-4fbe-4b7c-8393-c02ef86632d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4CF5C7-0639-4BA1-8DC9-10F826AB4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{761137BA-143D-E44B-85DC-7871F1D20C2F}tf16401369</Template>
  <TotalTime>0</TotalTime>
  <Words>303</Words>
  <Application>Microsoft Office PowerPoint</Application>
  <PresentationFormat>Breitbild</PresentationFormat>
  <Paragraphs>79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Roboto Condensed Light</vt:lpstr>
      <vt:lpstr>Calibri</vt:lpstr>
      <vt:lpstr>Roboto Condensed</vt:lpstr>
      <vt:lpstr>RobotoCondensed-Bold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FLMH GmbH</dc:creator>
  <cp:lastModifiedBy>Hoelcke, Oliver-Andre GIZ</cp:lastModifiedBy>
  <cp:revision>17</cp:revision>
  <dcterms:created xsi:type="dcterms:W3CDTF">2020-12-09T10:31:34Z</dcterms:created>
  <dcterms:modified xsi:type="dcterms:W3CDTF">2024-02-15T13:42:57Z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0x01010001B4F6030257C1438E14ABEED098CBBF</vt:lpwstr>
  </property>
  <property fmtid="{D5CDD505-2E9C-101B-9397-08002B2CF9AE}" pid="3" name="MediaServiceImageTags">
    <vt:lpwstr/>
  </property>
</Properties>
</file>